
<file path=[Content_Types].xml><?xml version="1.0" encoding="utf-8"?>
<Types xmlns="http://schemas.openxmlformats.org/package/2006/content-types">
  <Default Extension="emf" ContentType="image/x-emf"/>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9" r:id="rId2"/>
  </p:sldMasterIdLst>
  <p:notesMasterIdLst>
    <p:notesMasterId r:id="rId23"/>
  </p:notesMasterIdLst>
  <p:sldIdLst>
    <p:sldId id="256" r:id="rId3"/>
    <p:sldId id="257" r:id="rId4"/>
    <p:sldId id="258" r:id="rId5"/>
    <p:sldId id="266" r:id="rId6"/>
    <p:sldId id="283" r:id="rId7"/>
    <p:sldId id="338" r:id="rId8"/>
    <p:sldId id="285" r:id="rId9"/>
    <p:sldId id="366" r:id="rId10"/>
    <p:sldId id="367" r:id="rId11"/>
    <p:sldId id="339" r:id="rId12"/>
    <p:sldId id="279" r:id="rId13"/>
    <p:sldId id="259" r:id="rId14"/>
    <p:sldId id="286" r:id="rId15"/>
    <p:sldId id="287" r:id="rId16"/>
    <p:sldId id="368" r:id="rId17"/>
    <p:sldId id="319" r:id="rId18"/>
    <p:sldId id="318" r:id="rId19"/>
    <p:sldId id="260" r:id="rId20"/>
    <p:sldId id="320" r:id="rId21"/>
    <p:sldId id="322" r:id="rId22"/>
  </p:sldIdLst>
  <p:sldSz cx="12192000" cy="6858000"/>
  <p:notesSz cx="6858000" cy="9144000"/>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28">
          <p15:clr>
            <a:srgbClr val="A4A3A4"/>
          </p15:clr>
        </p15:guide>
        <p15:guide id="2"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095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9" autoAdjust="0"/>
    <p:restoredTop sz="94660"/>
  </p:normalViewPr>
  <p:slideViewPr>
    <p:cSldViewPr snapToGrid="0" showGuides="1">
      <p:cViewPr varScale="1">
        <p:scale>
          <a:sx n="82" d="100"/>
          <a:sy n="82" d="100"/>
        </p:scale>
        <p:origin x="624" y="67"/>
      </p:cViewPr>
      <p:guideLst>
        <p:guide orient="horz" pos="2128"/>
        <p:guide pos="383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gs" Target="tags/tag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media/image1.png>
</file>

<file path=ppt/media/image10.jpeg>
</file>

<file path=ppt/media/image11.jpeg>
</file>

<file path=ppt/media/image12.jpeg>
</file>

<file path=ppt/media/image15.jpeg>
</file>

<file path=ppt/media/image16.jpeg>
</file>

<file path=ppt/media/image17.png>
</file>

<file path=ppt/media/image18.png>
</file>

<file path=ppt/media/image19.png>
</file>

<file path=ppt/media/image2.png>
</file>

<file path=ppt/media/image20.png>
</file>

<file path=ppt/media/image21.jpeg>
</file>

<file path=ppt/media/image3.png>
</file>

<file path=ppt/media/image4.jpeg>
</file>

<file path=ppt/media/image5.jpeg>
</file>

<file path=ppt/media/image6.pn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0539F5-7036-41EC-B706-1E09E7BB4E98}" type="datetimeFigureOut">
              <a:rPr lang="zh-CN" altLang="en-US" smtClean="0"/>
              <a:t>2022/10/6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360CB8-A527-4374-BCDF-18654784AD8C}"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C360CB8-A527-4374-BCDF-18654784AD8C}"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8E5E0D5-DC04-4577-9ADD-98BF21262CDF}"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8E5E0D5-DC04-4577-9ADD-98BF21262CDF}"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C360CB8-A527-4374-BCDF-18654784AD8C}"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8E5E0D5-DC04-4577-9ADD-98BF21262CDF}"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8E5E0D5-DC04-4577-9ADD-98BF21262CDF}"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8E5E0D5-DC04-4577-9ADD-98BF21262CDF}"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8E5E0D5-DC04-4577-9ADD-98BF21262CDF}"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8E5E0D5-DC04-4577-9ADD-98BF21262CDF}"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C360CB8-A527-4374-BCDF-18654784AD8C}"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8E5E0D5-DC04-4577-9ADD-98BF21262CDF}"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C360CB8-A527-4374-BCDF-18654784AD8C}"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C360CB8-A527-4374-BCDF-18654784AD8C}" type="slidenum">
              <a:rPr lang="zh-CN" altLang="en-US" smtClean="0"/>
              <a:t>20</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C360CB8-A527-4374-BCDF-18654784AD8C}"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8E5E0D5-DC04-4577-9ADD-98BF21262CDF}"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8E5E0D5-DC04-4577-9ADD-98BF21262CDF}"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C360CB8-A527-4374-BCDF-18654784AD8C}"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8E5E0D5-DC04-4577-9ADD-98BF21262CDF}"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8E5E0D5-DC04-4577-9ADD-98BF21262CDF}"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8E5E0D5-DC04-4577-9ADD-98BF21262CDF}"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0C6CDEC1-CAB0-4DA7-B1D0-CB93C3A049CA}" type="datetimeFigureOut">
              <a:rPr lang="zh-CN" altLang="en-US" smtClean="0"/>
              <a:t>2022/10/6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B0564D4-2016-4661-99C7-91B14B17944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C6CDEC1-CAB0-4DA7-B1D0-CB93C3A049CA}" type="datetimeFigureOut">
              <a:rPr lang="zh-CN" altLang="en-US" smtClean="0"/>
              <a:t>2022/10/6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B0564D4-2016-4661-99C7-91B14B17944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C6CDEC1-CAB0-4DA7-B1D0-CB93C3A049CA}" type="datetimeFigureOut">
              <a:rPr lang="zh-CN" altLang="en-US" smtClean="0"/>
              <a:t>2022/10/6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B0564D4-2016-4661-99C7-91B14B17944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4_Title Slide">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12192000" cy="6858000"/>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
        <p:nvSpPr>
          <p:cNvPr id="5" name="Picture Placeholder 4"/>
          <p:cNvSpPr>
            <a:spLocks noGrp="1"/>
          </p:cNvSpPr>
          <p:nvPr>
            <p:ph type="pic" sz="quarter" idx="11" hasCustomPrompt="1"/>
          </p:nvPr>
        </p:nvSpPr>
        <p:spPr>
          <a:xfrm>
            <a:off x="1494632" y="653143"/>
            <a:ext cx="9202736" cy="2278743"/>
          </a:xfrm>
          <a:prstGeom prst="roundRect">
            <a:avLst>
              <a:gd name="adj" fmla="val 2655"/>
            </a:avLst>
          </a:prstGeom>
          <a:noFill/>
          <a:effectLst>
            <a:outerShdw blurRad="1270000" dist="673100" dir="5400000" sx="86000" sy="86000" algn="t" rotWithShape="0">
              <a:prstClr val="black">
                <a:alpha val="27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2" presetClass="entr" presetSubtype="1" decel="100000" fill="hold" grpId="0" nodeType="withEffect">
                                  <p:stCondLst>
                                    <p:cond delay="50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750" fill="hold"/>
                                        <p:tgtEl>
                                          <p:spTgt spid="5"/>
                                        </p:tgtEl>
                                        <p:attrNameLst>
                                          <p:attrName>ppt_x</p:attrName>
                                        </p:attrNameLst>
                                      </p:cBhvr>
                                      <p:tavLst>
                                        <p:tav tm="0">
                                          <p:val>
                                            <p:strVal val="#ppt_x"/>
                                          </p:val>
                                        </p:tav>
                                        <p:tav tm="100000">
                                          <p:val>
                                            <p:strVal val="#ppt_x"/>
                                          </p:val>
                                        </p:tav>
                                      </p:tavLst>
                                    </p:anim>
                                    <p:anim calcmode="lin" valueType="num">
                                      <p:cBhvr additive="base">
                                        <p:cTn id="11" dur="75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1_Title Slide">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1099459" y="1380675"/>
            <a:ext cx="4343398" cy="4343398"/>
          </a:xfrm>
          <a:custGeom>
            <a:avLst/>
            <a:gdLst>
              <a:gd name="connsiteX0" fmla="*/ 2171699 w 4343398"/>
              <a:gd name="connsiteY0" fmla="*/ 0 h 4343398"/>
              <a:gd name="connsiteX1" fmla="*/ 4343398 w 4343398"/>
              <a:gd name="connsiteY1" fmla="*/ 2171699 h 4343398"/>
              <a:gd name="connsiteX2" fmla="*/ 2171699 w 4343398"/>
              <a:gd name="connsiteY2" fmla="*/ 4343398 h 4343398"/>
              <a:gd name="connsiteX3" fmla="*/ 0 w 4343398"/>
              <a:gd name="connsiteY3" fmla="*/ 2171699 h 4343398"/>
              <a:gd name="connsiteX4" fmla="*/ 2171699 w 4343398"/>
              <a:gd name="connsiteY4" fmla="*/ 0 h 43433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43398" h="4343398">
                <a:moveTo>
                  <a:pt x="2171699" y="0"/>
                </a:moveTo>
                <a:cubicBezTo>
                  <a:pt x="3371095" y="0"/>
                  <a:pt x="4343398" y="972303"/>
                  <a:pt x="4343398" y="2171699"/>
                </a:cubicBezTo>
                <a:cubicBezTo>
                  <a:pt x="4343398" y="3371095"/>
                  <a:pt x="3371095" y="4343398"/>
                  <a:pt x="2171699" y="4343398"/>
                </a:cubicBezTo>
                <a:cubicBezTo>
                  <a:pt x="972303" y="4343398"/>
                  <a:pt x="0" y="3371095"/>
                  <a:pt x="0" y="2171699"/>
                </a:cubicBezTo>
                <a:cubicBezTo>
                  <a:pt x="0" y="972303"/>
                  <a:pt x="972303" y="0"/>
                  <a:pt x="2171699" y="0"/>
                </a:cubicBezTo>
                <a:close/>
              </a:path>
            </a:pathLst>
          </a:custGeom>
          <a:noFill/>
          <a:ln w="127000">
            <a:solidFill>
              <a:schemeClr val="bg1"/>
            </a:solidFill>
          </a:ln>
          <a:effectLst>
            <a:outerShdw blurRad="952500" dist="647700" dir="5400000" sx="85000" sy="85000" algn="t" rotWithShape="0">
              <a:prstClr val="black">
                <a:alpha val="40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0-#ppt_w/2"/>
                                          </p:val>
                                        </p:tav>
                                        <p:tav tm="100000">
                                          <p:val>
                                            <p:strVal val="#ppt_x"/>
                                          </p:val>
                                        </p:tav>
                                      </p:tavLst>
                                    </p:anim>
                                    <p:anim calcmode="lin" valueType="num">
                                      <p:cBhvr additive="base">
                                        <p:cTn id="8" dur="7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2_Title Slide">
    <p:spTree>
      <p:nvGrpSpPr>
        <p:cNvPr id="1" name=""/>
        <p:cNvGrpSpPr/>
        <p:nvPr/>
      </p:nvGrpSpPr>
      <p:grpSpPr>
        <a:xfrm>
          <a:off x="0" y="0"/>
          <a:ext cx="0" cy="0"/>
          <a:chOff x="0" y="0"/>
          <a:chExt cx="0" cy="0"/>
        </a:xfrm>
      </p:grpSpPr>
      <p:sp>
        <p:nvSpPr>
          <p:cNvPr id="9" name="Picture Placeholder 8"/>
          <p:cNvSpPr>
            <a:spLocks noGrp="1"/>
          </p:cNvSpPr>
          <p:nvPr>
            <p:ph type="pic" sz="quarter" idx="10" hasCustomPrompt="1"/>
          </p:nvPr>
        </p:nvSpPr>
        <p:spPr>
          <a:xfrm>
            <a:off x="6742695" y="0"/>
            <a:ext cx="5449307" cy="6858000"/>
          </a:xfrm>
          <a:custGeom>
            <a:avLst/>
            <a:gdLst>
              <a:gd name="connsiteX0" fmla="*/ 1035809 w 5449307"/>
              <a:gd name="connsiteY0" fmla="*/ 0 h 6858000"/>
              <a:gd name="connsiteX1" fmla="*/ 5449307 w 5449307"/>
              <a:gd name="connsiteY1" fmla="*/ 0 h 6858000"/>
              <a:gd name="connsiteX2" fmla="*/ 5449307 w 5449307"/>
              <a:gd name="connsiteY2" fmla="*/ 6858000 h 6858000"/>
              <a:gd name="connsiteX3" fmla="*/ 2850176 w 5449307"/>
              <a:gd name="connsiteY3" fmla="*/ 6858000 h 6858000"/>
              <a:gd name="connsiteX4" fmla="*/ 2823744 w 5449307"/>
              <a:gd name="connsiteY4" fmla="*/ 6807034 h 6858000"/>
              <a:gd name="connsiteX5" fmla="*/ 1622 w 5449307"/>
              <a:gd name="connsiteY5" fmla="*/ 3066067 h 6858000"/>
              <a:gd name="connsiteX6" fmla="*/ 1000369 w 5449307"/>
              <a:gd name="connsiteY6" fmla="*/ 12092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9307" h="6858000">
                <a:moveTo>
                  <a:pt x="1035809" y="0"/>
                </a:moveTo>
                <a:lnTo>
                  <a:pt x="5449307" y="0"/>
                </a:lnTo>
                <a:lnTo>
                  <a:pt x="5449307" y="6858000"/>
                </a:lnTo>
                <a:lnTo>
                  <a:pt x="2850176" y="6858000"/>
                </a:lnTo>
                <a:lnTo>
                  <a:pt x="2823744" y="6807034"/>
                </a:lnTo>
                <a:cubicBezTo>
                  <a:pt x="2261088" y="5829973"/>
                  <a:pt x="43562" y="4807683"/>
                  <a:pt x="1622" y="3066067"/>
                </a:cubicBezTo>
                <a:cubicBezTo>
                  <a:pt x="-40319" y="1324452"/>
                  <a:pt x="742889" y="853318"/>
                  <a:pt x="1000369" y="120920"/>
                </a:cubicBez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1+#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5_Title Slide">
    <p:spTree>
      <p:nvGrpSpPr>
        <p:cNvPr id="1" name=""/>
        <p:cNvGrpSpPr/>
        <p:nvPr/>
      </p:nvGrpSpPr>
      <p:grpSpPr>
        <a:xfrm>
          <a:off x="0" y="0"/>
          <a:ext cx="0" cy="0"/>
          <a:chOff x="0" y="0"/>
          <a:chExt cx="0" cy="0"/>
        </a:xfrm>
      </p:grpSpPr>
      <p:sp>
        <p:nvSpPr>
          <p:cNvPr id="17" name="Freeform: Shape 16"/>
          <p:cNvSpPr/>
          <p:nvPr userDrawn="1"/>
        </p:nvSpPr>
        <p:spPr>
          <a:xfrm>
            <a:off x="1" y="0"/>
            <a:ext cx="6808123" cy="6858000"/>
          </a:xfrm>
          <a:custGeom>
            <a:avLst/>
            <a:gdLst>
              <a:gd name="connsiteX0" fmla="*/ 0 w 6808123"/>
              <a:gd name="connsiteY0" fmla="*/ 0 h 6858000"/>
              <a:gd name="connsiteX1" fmla="*/ 2570134 w 6808123"/>
              <a:gd name="connsiteY1" fmla="*/ 0 h 6858000"/>
              <a:gd name="connsiteX2" fmla="*/ 6808123 w 6808123"/>
              <a:gd name="connsiteY2" fmla="*/ 6858000 h 6858000"/>
              <a:gd name="connsiteX3" fmla="*/ 0 w 680812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08123" h="6858000">
                <a:moveTo>
                  <a:pt x="0" y="0"/>
                </a:moveTo>
                <a:lnTo>
                  <a:pt x="2570134" y="0"/>
                </a:lnTo>
                <a:lnTo>
                  <a:pt x="6808123" y="6858000"/>
                </a:lnTo>
                <a:lnTo>
                  <a:pt x="0" y="6858000"/>
                </a:lnTo>
                <a:close/>
              </a:path>
            </a:pathLst>
          </a:custGeom>
          <a:gradFill>
            <a:gsLst>
              <a:gs pos="0">
                <a:schemeClr val="accent1"/>
              </a:gs>
              <a:gs pos="100000">
                <a:schemeClr val="accent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sz="quarter" idx="10" hasCustomPrompt="1"/>
          </p:nvPr>
        </p:nvSpPr>
        <p:spPr>
          <a:xfrm>
            <a:off x="1182437" y="838200"/>
            <a:ext cx="5181600" cy="5181600"/>
          </a:xfrm>
          <a:custGeom>
            <a:avLst/>
            <a:gdLst>
              <a:gd name="connsiteX0" fmla="*/ 2610356 w 5220712"/>
              <a:gd name="connsiteY0" fmla="*/ 0 h 5220712"/>
              <a:gd name="connsiteX1" fmla="*/ 5220712 w 5220712"/>
              <a:gd name="connsiteY1" fmla="*/ 2610356 h 5220712"/>
              <a:gd name="connsiteX2" fmla="*/ 2610356 w 5220712"/>
              <a:gd name="connsiteY2" fmla="*/ 5220712 h 5220712"/>
              <a:gd name="connsiteX3" fmla="*/ 0 w 5220712"/>
              <a:gd name="connsiteY3" fmla="*/ 2610356 h 5220712"/>
              <a:gd name="connsiteX4" fmla="*/ 2610356 w 5220712"/>
              <a:gd name="connsiteY4" fmla="*/ 0 h 5220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20712" h="5220712">
                <a:moveTo>
                  <a:pt x="2610356" y="0"/>
                </a:moveTo>
                <a:cubicBezTo>
                  <a:pt x="4052016" y="0"/>
                  <a:pt x="5220712" y="1168696"/>
                  <a:pt x="5220712" y="2610356"/>
                </a:cubicBezTo>
                <a:cubicBezTo>
                  <a:pt x="5220712" y="4052016"/>
                  <a:pt x="4052016" y="5220712"/>
                  <a:pt x="2610356" y="5220712"/>
                </a:cubicBezTo>
                <a:cubicBezTo>
                  <a:pt x="1168696" y="5220712"/>
                  <a:pt x="0" y="4052016"/>
                  <a:pt x="0" y="2610356"/>
                </a:cubicBezTo>
                <a:cubicBezTo>
                  <a:pt x="0" y="1168696"/>
                  <a:pt x="1168696" y="0"/>
                  <a:pt x="2610356" y="0"/>
                </a:cubicBezTo>
                <a:close/>
              </a:path>
            </a:pathLst>
          </a:custGeom>
          <a:noFill/>
          <a:effectLst>
            <a:outerShdw blurRad="1270000" dist="571500" dir="5400000" sx="89000" sy="89000" algn="t" rotWithShape="0">
              <a:prstClr val="black">
                <a:alpha val="23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
        <p:nvSpPr>
          <p:cNvPr id="30" name="TextBox 29"/>
          <p:cNvSpPr txBox="1"/>
          <p:nvPr userDrawn="1"/>
        </p:nvSpPr>
        <p:spPr>
          <a:xfrm flipH="1">
            <a:off x="445436" y="6386877"/>
            <a:ext cx="4138367" cy="253916"/>
          </a:xfrm>
          <a:prstGeom prst="rect">
            <a:avLst/>
          </a:prstGeom>
          <a:noFill/>
        </p:spPr>
        <p:txBody>
          <a:bodyPr wrap="square" rtlCol="0">
            <a:spAutoFit/>
          </a:bodyPr>
          <a:lstStyle/>
          <a:p>
            <a:r>
              <a:rPr lang="en-US" sz="1050" dirty="0">
                <a:solidFill>
                  <a:schemeClr val="bg1">
                    <a:alpha val="45000"/>
                  </a:schemeClr>
                </a:solidFill>
                <a:latin typeface="+mj-lt"/>
              </a:rPr>
              <a:t>Copyright © Company. All rights. | www.companysite.com</a:t>
            </a:r>
          </a:p>
        </p:txBody>
      </p:sp>
      <p:pic>
        <p:nvPicPr>
          <p:cNvPr id="16" name="图片 15"/>
          <p:cNvPicPr>
            <a:picLocks noChangeAspect="1"/>
          </p:cNvPicPr>
          <p:nvPr userDrawn="1"/>
        </p:nvPicPr>
        <p:blipFill>
          <a:blip r:embed="rId2" cstate="screen">
            <a:biLevel thresh="25000"/>
          </a:blip>
          <a:stretch>
            <a:fillRect/>
          </a:stretch>
        </p:blipFill>
        <p:spPr>
          <a:xfrm>
            <a:off x="313775" y="217207"/>
            <a:ext cx="901414" cy="25329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1250" fill="hold"/>
                                        <p:tgtEl>
                                          <p:spTgt spid="17"/>
                                        </p:tgtEl>
                                        <p:attrNameLst>
                                          <p:attrName>ppt_x</p:attrName>
                                        </p:attrNameLst>
                                      </p:cBhvr>
                                      <p:tavLst>
                                        <p:tav tm="0">
                                          <p:val>
                                            <p:strVal val="0-#ppt_w/2"/>
                                          </p:val>
                                        </p:tav>
                                        <p:tav tm="100000">
                                          <p:val>
                                            <p:strVal val="#ppt_x"/>
                                          </p:val>
                                        </p:tav>
                                      </p:tavLst>
                                    </p:anim>
                                    <p:anim calcmode="lin" valueType="num">
                                      <p:cBhvr additive="base">
                                        <p:cTn id="12" dur="1250" fill="hold"/>
                                        <p:tgtEl>
                                          <p:spTgt spid="17"/>
                                        </p:tgtEl>
                                        <p:attrNameLst>
                                          <p:attrName>ppt_y</p:attrName>
                                        </p:attrNameLst>
                                      </p:cBhvr>
                                      <p:tavLst>
                                        <p:tav tm="0">
                                          <p:val>
                                            <p:strVal val="#ppt_y"/>
                                          </p:val>
                                        </p:tav>
                                        <p:tav tm="100000">
                                          <p:val>
                                            <p:strVal val="#ppt_y"/>
                                          </p:val>
                                        </p:tav>
                                      </p:tavLst>
                                    </p:anim>
                                  </p:childTnLst>
                                </p:cTn>
                              </p:par>
                              <p:par>
                                <p:cTn id="13" presetID="10" presetClass="entr" presetSubtype="0" fill="hold" grpId="0" nodeType="withEffect">
                                  <p:stCondLst>
                                    <p:cond delay="750"/>
                                  </p:stCondLst>
                                  <p:childTnLst>
                                    <p:set>
                                      <p:cBhvr>
                                        <p:cTn id="14" dur="1" fill="hold">
                                          <p:stCondLst>
                                            <p:cond delay="0"/>
                                          </p:stCondLst>
                                        </p:cTn>
                                        <p:tgtEl>
                                          <p:spTgt spid="30"/>
                                        </p:tgtEl>
                                        <p:attrNameLst>
                                          <p:attrName>style.visibility</p:attrName>
                                        </p:attrNameLst>
                                      </p:cBhvr>
                                      <p:to>
                                        <p:strVal val="visible"/>
                                      </p:to>
                                    </p:set>
                                    <p:animEffect transition="in" filter="fade">
                                      <p:cBhvr>
                                        <p:cTn id="15" dur="500"/>
                                        <p:tgtEl>
                                          <p:spTgt spid="30"/>
                                        </p:tgtEl>
                                      </p:cBhvr>
                                    </p:animEffect>
                                  </p:childTnLst>
                                </p:cTn>
                              </p:par>
                              <p:par>
                                <p:cTn id="16" presetID="10" presetClass="entr" presetSubtype="0" fill="hold" nodeType="withEffect">
                                  <p:stCondLst>
                                    <p:cond delay="125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7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3" grpId="0"/>
      <p:bldP spid="30" grpId="0"/>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38_Title Slide">
    <p:bg>
      <p:bgPr>
        <a:gradFill flip="none" rotWithShape="1">
          <a:gsLst>
            <a:gs pos="0">
              <a:schemeClr val="accent1"/>
            </a:gs>
            <a:gs pos="100000">
              <a:schemeClr val="accent1">
                <a:lumMod val="75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Rectangle 1"/>
          <p:cNvSpPr/>
          <p:nvPr userDrawn="1"/>
        </p:nvSpPr>
        <p:spPr>
          <a:xfrm>
            <a:off x="4521770" y="0"/>
            <a:ext cx="3148462" cy="6858000"/>
          </a:xfrm>
          <a:prstGeom prst="rect">
            <a:avLst/>
          </a:prstGeom>
          <a:solidFill>
            <a:schemeClr val="accent1">
              <a:lumMod val="75000"/>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userDrawn="1"/>
        </p:nvSpPr>
        <p:spPr>
          <a:xfrm rot="10800000" flipV="1">
            <a:off x="10433048" y="68129"/>
            <a:ext cx="1758952" cy="1200329"/>
          </a:xfrm>
          <a:prstGeom prst="rect">
            <a:avLst/>
          </a:prstGeom>
          <a:noFill/>
        </p:spPr>
        <p:txBody>
          <a:bodyPr wrap="square" rtlCol="0">
            <a:spAutoFit/>
          </a:bodyPr>
          <a:lstStyle/>
          <a:p>
            <a:pPr algn="ctr"/>
            <a:fld id="{260E2A6B-A809-4840-BF14-8648BC0BDF87}" type="slidenum">
              <a:rPr lang="id-ID" sz="7200" b="1" i="0" spc="-150" smtClean="0">
                <a:solidFill>
                  <a:schemeClr val="bg1">
                    <a:alpha val="45000"/>
                  </a:schemeClr>
                </a:solidFill>
                <a:ea typeface="Roboto Condensed" panose="02000000000000000000" pitchFamily="2" charset="0"/>
                <a:cs typeface="Segoe UI" panose="020B0502040204020203" pitchFamily="34" charset="0"/>
              </a:rPr>
              <a:t>‹#›</a:t>
            </a:fld>
            <a:endParaRPr lang="id-ID" sz="41300" b="1" i="0" spc="-150" dirty="0">
              <a:solidFill>
                <a:schemeClr val="bg1">
                  <a:alpha val="45000"/>
                </a:schemeClr>
              </a:solidFill>
              <a:ea typeface="Roboto Condensed" panose="02000000000000000000" pitchFamily="2" charset="0"/>
              <a:cs typeface="Segoe UI" panose="020B0502040204020203" pitchFamily="34" charset="0"/>
            </a:endParaRPr>
          </a:p>
        </p:txBody>
      </p:sp>
      <p:sp>
        <p:nvSpPr>
          <p:cNvPr id="19" name="TextBox 18"/>
          <p:cNvSpPr txBox="1"/>
          <p:nvPr userDrawn="1"/>
        </p:nvSpPr>
        <p:spPr>
          <a:xfrm flipH="1">
            <a:off x="445436" y="6386877"/>
            <a:ext cx="4138367" cy="253916"/>
          </a:xfrm>
          <a:prstGeom prst="rect">
            <a:avLst/>
          </a:prstGeom>
          <a:noFill/>
        </p:spPr>
        <p:txBody>
          <a:bodyPr wrap="square" rtlCol="0">
            <a:spAutoFit/>
          </a:bodyPr>
          <a:lstStyle/>
          <a:p>
            <a:r>
              <a:rPr lang="en-US" sz="1050" dirty="0">
                <a:solidFill>
                  <a:schemeClr val="bg1">
                    <a:alpha val="45000"/>
                  </a:schemeClr>
                </a:solidFill>
                <a:latin typeface="+mj-lt"/>
              </a:rPr>
              <a:t>Copyright © Company. All rights. | www.companysite.com</a:t>
            </a:r>
          </a:p>
        </p:txBody>
      </p:sp>
      <p:sp>
        <p:nvSpPr>
          <p:cNvPr id="20" name="Freeform: Shape 19"/>
          <p:cNvSpPr/>
          <p:nvPr userDrawn="1"/>
        </p:nvSpPr>
        <p:spPr>
          <a:xfrm>
            <a:off x="9982198" y="6503524"/>
            <a:ext cx="1758952" cy="354475"/>
          </a:xfrm>
          <a:custGeom>
            <a:avLst/>
            <a:gdLst>
              <a:gd name="connsiteX0" fmla="*/ 550981 w 2344943"/>
              <a:gd name="connsiteY0" fmla="*/ 0 h 407428"/>
              <a:gd name="connsiteX1" fmla="*/ 940996 w 2344943"/>
              <a:gd name="connsiteY1" fmla="*/ 0 h 407428"/>
              <a:gd name="connsiteX2" fmla="*/ 1403945 w 2344943"/>
              <a:gd name="connsiteY2" fmla="*/ 0 h 407428"/>
              <a:gd name="connsiteX3" fmla="*/ 1793961 w 2344943"/>
              <a:gd name="connsiteY3" fmla="*/ 0 h 407428"/>
              <a:gd name="connsiteX4" fmla="*/ 2288061 w 2344943"/>
              <a:gd name="connsiteY4" fmla="*/ 355358 h 407428"/>
              <a:gd name="connsiteX5" fmla="*/ 2344943 w 2344943"/>
              <a:gd name="connsiteY5" fmla="*/ 407428 h 407428"/>
              <a:gd name="connsiteX6" fmla="*/ 0 w 2344943"/>
              <a:gd name="connsiteY6" fmla="*/ 407428 h 407428"/>
              <a:gd name="connsiteX7" fmla="*/ 56882 w 2344943"/>
              <a:gd name="connsiteY7" fmla="*/ 355358 h 407428"/>
              <a:gd name="connsiteX8" fmla="*/ 550981 w 2344943"/>
              <a:gd name="connsiteY8" fmla="*/ 0 h 407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4943" h="407428">
                <a:moveTo>
                  <a:pt x="550981" y="0"/>
                </a:moveTo>
                <a:lnTo>
                  <a:pt x="940996" y="0"/>
                </a:lnTo>
                <a:lnTo>
                  <a:pt x="1403945" y="0"/>
                </a:lnTo>
                <a:lnTo>
                  <a:pt x="1793961" y="0"/>
                </a:lnTo>
                <a:cubicBezTo>
                  <a:pt x="2111814" y="387"/>
                  <a:pt x="2144200" y="198956"/>
                  <a:pt x="2288061" y="355358"/>
                </a:cubicBezTo>
                <a:lnTo>
                  <a:pt x="2344943" y="407428"/>
                </a:lnTo>
                <a:lnTo>
                  <a:pt x="0" y="407428"/>
                </a:lnTo>
                <a:lnTo>
                  <a:pt x="56882" y="355358"/>
                </a:lnTo>
                <a:cubicBezTo>
                  <a:pt x="200743" y="198956"/>
                  <a:pt x="233129" y="387"/>
                  <a:pt x="55098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p:cNvGrpSpPr/>
          <p:nvPr userDrawn="1"/>
        </p:nvGrpSpPr>
        <p:grpSpPr>
          <a:xfrm>
            <a:off x="10450050" y="6601913"/>
            <a:ext cx="823249" cy="148800"/>
            <a:chOff x="10435302" y="6601913"/>
            <a:chExt cx="823249" cy="148800"/>
          </a:xfrm>
          <a:solidFill>
            <a:schemeClr val="accent1"/>
          </a:solidFill>
        </p:grpSpPr>
        <p:sp>
          <p:nvSpPr>
            <p:cNvPr id="26" name="Freeform 22"/>
            <p:cNvSpPr>
              <a:spLocks noEditPoints="1"/>
            </p:cNvSpPr>
            <p:nvPr userDrawn="1"/>
          </p:nvSpPr>
          <p:spPr bwMode="auto">
            <a:xfrm>
              <a:off x="10435302" y="6611627"/>
              <a:ext cx="161605" cy="129373"/>
            </a:xfrm>
            <a:custGeom>
              <a:avLst/>
              <a:gdLst>
                <a:gd name="T0" fmla="*/ 68 w 200"/>
                <a:gd name="T1" fmla="*/ 160 h 160"/>
                <a:gd name="T2" fmla="*/ 2 w 200"/>
                <a:gd name="T3" fmla="*/ 123 h 160"/>
                <a:gd name="T4" fmla="*/ 17 w 200"/>
                <a:gd name="T5" fmla="*/ 118 h 160"/>
                <a:gd name="T6" fmla="*/ 24 w 200"/>
                <a:gd name="T7" fmla="*/ 100 h 160"/>
                <a:gd name="T8" fmla="*/ 16 w 200"/>
                <a:gd name="T9" fmla="*/ 82 h 160"/>
                <a:gd name="T10" fmla="*/ 12 w 200"/>
                <a:gd name="T11" fmla="*/ 49 h 160"/>
                <a:gd name="T12" fmla="*/ 10 w 200"/>
                <a:gd name="T13" fmla="*/ 31 h 160"/>
                <a:gd name="T14" fmla="*/ 27 w 200"/>
                <a:gd name="T15" fmla="*/ 2 h 160"/>
                <a:gd name="T16" fmla="*/ 44 w 200"/>
                <a:gd name="T17" fmla="*/ 17 h 160"/>
                <a:gd name="T18" fmla="*/ 97 w 200"/>
                <a:gd name="T19" fmla="*/ 14 h 160"/>
                <a:gd name="T20" fmla="*/ 145 w 200"/>
                <a:gd name="T21" fmla="*/ 2 h 160"/>
                <a:gd name="T22" fmla="*/ 172 w 200"/>
                <a:gd name="T23" fmla="*/ 6 h 160"/>
                <a:gd name="T24" fmla="*/ 183 w 200"/>
                <a:gd name="T25" fmla="*/ 2 h 160"/>
                <a:gd name="T26" fmla="*/ 190 w 200"/>
                <a:gd name="T27" fmla="*/ 17 h 160"/>
                <a:gd name="T28" fmla="*/ 196 w 200"/>
                <a:gd name="T29" fmla="*/ 18 h 160"/>
                <a:gd name="T30" fmla="*/ 197 w 200"/>
                <a:gd name="T31" fmla="*/ 19 h 160"/>
                <a:gd name="T32" fmla="*/ 197 w 200"/>
                <a:gd name="T33" fmla="*/ 20 h 160"/>
                <a:gd name="T34" fmla="*/ 200 w 200"/>
                <a:gd name="T35" fmla="*/ 23 h 160"/>
                <a:gd name="T36" fmla="*/ 190 w 200"/>
                <a:gd name="T37" fmla="*/ 42 h 160"/>
                <a:gd name="T38" fmla="*/ 179 w 200"/>
                <a:gd name="T39" fmla="*/ 54 h 160"/>
                <a:gd name="T40" fmla="*/ 105 w 200"/>
                <a:gd name="T41" fmla="*/ 154 h 160"/>
                <a:gd name="T42" fmla="*/ 10 w 200"/>
                <a:gd name="T43" fmla="*/ 126 h 160"/>
                <a:gd name="T44" fmla="*/ 68 w 200"/>
                <a:gd name="T45" fmla="*/ 152 h 160"/>
                <a:gd name="T46" fmla="*/ 103 w 200"/>
                <a:gd name="T47" fmla="*/ 147 h 160"/>
                <a:gd name="T48" fmla="*/ 171 w 200"/>
                <a:gd name="T49" fmla="*/ 55 h 160"/>
                <a:gd name="T50" fmla="*/ 184 w 200"/>
                <a:gd name="T51" fmla="*/ 37 h 160"/>
                <a:gd name="T52" fmla="*/ 190 w 200"/>
                <a:gd name="T53" fmla="*/ 25 h 160"/>
                <a:gd name="T54" fmla="*/ 184 w 200"/>
                <a:gd name="T55" fmla="*/ 26 h 160"/>
                <a:gd name="T56" fmla="*/ 179 w 200"/>
                <a:gd name="T57" fmla="*/ 21 h 160"/>
                <a:gd name="T58" fmla="*/ 178 w 200"/>
                <a:gd name="T59" fmla="*/ 12 h 160"/>
                <a:gd name="T60" fmla="*/ 159 w 200"/>
                <a:gd name="T61" fmla="*/ 18 h 160"/>
                <a:gd name="T62" fmla="*/ 156 w 200"/>
                <a:gd name="T63" fmla="*/ 17 h 160"/>
                <a:gd name="T64" fmla="*/ 131 w 200"/>
                <a:gd name="T65" fmla="*/ 8 h 160"/>
                <a:gd name="T66" fmla="*/ 94 w 200"/>
                <a:gd name="T67" fmla="*/ 44 h 160"/>
                <a:gd name="T68" fmla="*/ 89 w 200"/>
                <a:gd name="T69" fmla="*/ 48 h 160"/>
                <a:gd name="T70" fmla="*/ 35 w 200"/>
                <a:gd name="T71" fmla="*/ 18 h 160"/>
                <a:gd name="T72" fmla="*/ 18 w 200"/>
                <a:gd name="T73" fmla="*/ 31 h 160"/>
                <a:gd name="T74" fmla="*/ 21 w 200"/>
                <a:gd name="T75" fmla="*/ 49 h 160"/>
                <a:gd name="T76" fmla="*/ 18 w 200"/>
                <a:gd name="T77" fmla="*/ 55 h 160"/>
                <a:gd name="T78" fmla="*/ 23 w 200"/>
                <a:gd name="T79" fmla="*/ 78 h 160"/>
                <a:gd name="T80" fmla="*/ 30 w 200"/>
                <a:gd name="T81" fmla="*/ 87 h 160"/>
                <a:gd name="T82" fmla="*/ 31 w 200"/>
                <a:gd name="T83" fmla="*/ 97 h 160"/>
                <a:gd name="T84" fmla="*/ 60 w 200"/>
                <a:gd name="T85" fmla="*/ 119 h 160"/>
                <a:gd name="T86" fmla="*/ 23 w 200"/>
                <a:gd name="T87" fmla="*/ 126 h 160"/>
                <a:gd name="T88" fmla="*/ 11 w 200"/>
                <a:gd name="T89" fmla="*/ 12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0" h="160">
                  <a:moveTo>
                    <a:pt x="68" y="160"/>
                  </a:moveTo>
                  <a:cubicBezTo>
                    <a:pt x="68" y="160"/>
                    <a:pt x="68" y="160"/>
                    <a:pt x="68" y="160"/>
                  </a:cubicBezTo>
                  <a:cubicBezTo>
                    <a:pt x="50" y="160"/>
                    <a:pt x="33" y="156"/>
                    <a:pt x="20" y="148"/>
                  </a:cubicBezTo>
                  <a:cubicBezTo>
                    <a:pt x="19" y="147"/>
                    <a:pt x="0" y="132"/>
                    <a:pt x="2" y="123"/>
                  </a:cubicBezTo>
                  <a:cubicBezTo>
                    <a:pt x="3" y="121"/>
                    <a:pt x="5" y="118"/>
                    <a:pt x="11" y="118"/>
                  </a:cubicBezTo>
                  <a:cubicBezTo>
                    <a:pt x="13" y="118"/>
                    <a:pt x="15" y="118"/>
                    <a:pt x="17" y="118"/>
                  </a:cubicBezTo>
                  <a:cubicBezTo>
                    <a:pt x="24" y="118"/>
                    <a:pt x="31" y="118"/>
                    <a:pt x="37" y="117"/>
                  </a:cubicBezTo>
                  <a:cubicBezTo>
                    <a:pt x="31" y="112"/>
                    <a:pt x="26" y="107"/>
                    <a:pt x="24" y="100"/>
                  </a:cubicBezTo>
                  <a:cubicBezTo>
                    <a:pt x="23" y="98"/>
                    <a:pt x="21" y="94"/>
                    <a:pt x="21" y="90"/>
                  </a:cubicBezTo>
                  <a:cubicBezTo>
                    <a:pt x="19" y="88"/>
                    <a:pt x="17" y="85"/>
                    <a:pt x="16" y="82"/>
                  </a:cubicBezTo>
                  <a:cubicBezTo>
                    <a:pt x="11" y="75"/>
                    <a:pt x="9" y="66"/>
                    <a:pt x="10" y="56"/>
                  </a:cubicBezTo>
                  <a:cubicBezTo>
                    <a:pt x="10" y="53"/>
                    <a:pt x="11" y="50"/>
                    <a:pt x="12" y="49"/>
                  </a:cubicBezTo>
                  <a:cubicBezTo>
                    <a:pt x="12" y="48"/>
                    <a:pt x="11" y="46"/>
                    <a:pt x="11" y="45"/>
                  </a:cubicBezTo>
                  <a:cubicBezTo>
                    <a:pt x="10" y="41"/>
                    <a:pt x="10" y="36"/>
                    <a:pt x="10" y="31"/>
                  </a:cubicBezTo>
                  <a:cubicBezTo>
                    <a:pt x="11" y="20"/>
                    <a:pt x="15" y="12"/>
                    <a:pt x="22" y="4"/>
                  </a:cubicBezTo>
                  <a:cubicBezTo>
                    <a:pt x="24" y="3"/>
                    <a:pt x="25" y="2"/>
                    <a:pt x="27" y="2"/>
                  </a:cubicBezTo>
                  <a:cubicBezTo>
                    <a:pt x="32" y="2"/>
                    <a:pt x="37" y="7"/>
                    <a:pt x="42" y="14"/>
                  </a:cubicBezTo>
                  <a:cubicBezTo>
                    <a:pt x="43" y="15"/>
                    <a:pt x="44" y="16"/>
                    <a:pt x="44" y="17"/>
                  </a:cubicBezTo>
                  <a:cubicBezTo>
                    <a:pt x="55" y="27"/>
                    <a:pt x="68" y="34"/>
                    <a:pt x="86" y="39"/>
                  </a:cubicBezTo>
                  <a:cubicBezTo>
                    <a:pt x="87" y="30"/>
                    <a:pt x="91" y="21"/>
                    <a:pt x="97" y="14"/>
                  </a:cubicBezTo>
                  <a:cubicBezTo>
                    <a:pt x="106" y="5"/>
                    <a:pt x="118" y="0"/>
                    <a:pt x="131" y="0"/>
                  </a:cubicBezTo>
                  <a:cubicBezTo>
                    <a:pt x="136" y="0"/>
                    <a:pt x="140" y="1"/>
                    <a:pt x="145" y="2"/>
                  </a:cubicBezTo>
                  <a:cubicBezTo>
                    <a:pt x="150" y="4"/>
                    <a:pt x="155" y="7"/>
                    <a:pt x="160" y="10"/>
                  </a:cubicBezTo>
                  <a:cubicBezTo>
                    <a:pt x="164" y="10"/>
                    <a:pt x="168" y="8"/>
                    <a:pt x="172" y="6"/>
                  </a:cubicBezTo>
                  <a:cubicBezTo>
                    <a:pt x="172" y="6"/>
                    <a:pt x="173" y="6"/>
                    <a:pt x="174" y="5"/>
                  </a:cubicBezTo>
                  <a:cubicBezTo>
                    <a:pt x="176" y="4"/>
                    <a:pt x="180" y="2"/>
                    <a:pt x="183" y="2"/>
                  </a:cubicBezTo>
                  <a:cubicBezTo>
                    <a:pt x="187" y="2"/>
                    <a:pt x="189" y="3"/>
                    <a:pt x="190" y="6"/>
                  </a:cubicBezTo>
                  <a:cubicBezTo>
                    <a:pt x="191" y="9"/>
                    <a:pt x="191" y="13"/>
                    <a:pt x="190" y="17"/>
                  </a:cubicBezTo>
                  <a:cubicBezTo>
                    <a:pt x="192" y="17"/>
                    <a:pt x="194" y="17"/>
                    <a:pt x="195" y="18"/>
                  </a:cubicBezTo>
                  <a:cubicBezTo>
                    <a:pt x="196" y="18"/>
                    <a:pt x="196" y="18"/>
                    <a:pt x="196" y="18"/>
                  </a:cubicBezTo>
                  <a:cubicBezTo>
                    <a:pt x="197" y="19"/>
                    <a:pt x="197" y="19"/>
                    <a:pt x="197" y="19"/>
                  </a:cubicBezTo>
                  <a:cubicBezTo>
                    <a:pt x="197" y="19"/>
                    <a:pt x="197" y="19"/>
                    <a:pt x="197" y="19"/>
                  </a:cubicBezTo>
                  <a:cubicBezTo>
                    <a:pt x="197" y="19"/>
                    <a:pt x="197" y="19"/>
                    <a:pt x="197" y="20"/>
                  </a:cubicBezTo>
                  <a:cubicBezTo>
                    <a:pt x="197" y="20"/>
                    <a:pt x="197" y="20"/>
                    <a:pt x="197" y="20"/>
                  </a:cubicBezTo>
                  <a:cubicBezTo>
                    <a:pt x="197" y="20"/>
                    <a:pt x="197" y="20"/>
                    <a:pt x="197" y="20"/>
                  </a:cubicBezTo>
                  <a:cubicBezTo>
                    <a:pt x="200" y="23"/>
                    <a:pt x="200" y="23"/>
                    <a:pt x="200" y="23"/>
                  </a:cubicBezTo>
                  <a:cubicBezTo>
                    <a:pt x="199" y="24"/>
                    <a:pt x="199" y="24"/>
                    <a:pt x="199" y="24"/>
                  </a:cubicBezTo>
                  <a:cubicBezTo>
                    <a:pt x="199" y="29"/>
                    <a:pt x="194" y="36"/>
                    <a:pt x="190" y="42"/>
                  </a:cubicBezTo>
                  <a:cubicBezTo>
                    <a:pt x="188" y="44"/>
                    <a:pt x="186" y="46"/>
                    <a:pt x="184" y="47"/>
                  </a:cubicBezTo>
                  <a:cubicBezTo>
                    <a:pt x="181" y="50"/>
                    <a:pt x="179" y="52"/>
                    <a:pt x="179" y="54"/>
                  </a:cubicBezTo>
                  <a:cubicBezTo>
                    <a:pt x="181" y="70"/>
                    <a:pt x="174" y="87"/>
                    <a:pt x="169" y="99"/>
                  </a:cubicBezTo>
                  <a:cubicBezTo>
                    <a:pt x="157" y="125"/>
                    <a:pt x="134" y="145"/>
                    <a:pt x="105" y="154"/>
                  </a:cubicBezTo>
                  <a:cubicBezTo>
                    <a:pt x="93" y="158"/>
                    <a:pt x="81" y="160"/>
                    <a:pt x="68" y="160"/>
                  </a:cubicBezTo>
                  <a:close/>
                  <a:moveTo>
                    <a:pt x="10" y="126"/>
                  </a:moveTo>
                  <a:cubicBezTo>
                    <a:pt x="12" y="130"/>
                    <a:pt x="21" y="139"/>
                    <a:pt x="24" y="141"/>
                  </a:cubicBezTo>
                  <a:cubicBezTo>
                    <a:pt x="36" y="148"/>
                    <a:pt x="52" y="152"/>
                    <a:pt x="68" y="152"/>
                  </a:cubicBezTo>
                  <a:cubicBezTo>
                    <a:pt x="68" y="152"/>
                    <a:pt x="68" y="152"/>
                    <a:pt x="68" y="152"/>
                  </a:cubicBezTo>
                  <a:cubicBezTo>
                    <a:pt x="80" y="152"/>
                    <a:pt x="92" y="150"/>
                    <a:pt x="103" y="147"/>
                  </a:cubicBezTo>
                  <a:cubicBezTo>
                    <a:pt x="129" y="138"/>
                    <a:pt x="150" y="120"/>
                    <a:pt x="161" y="96"/>
                  </a:cubicBezTo>
                  <a:cubicBezTo>
                    <a:pt x="166" y="85"/>
                    <a:pt x="172" y="69"/>
                    <a:pt x="171" y="55"/>
                  </a:cubicBezTo>
                  <a:cubicBezTo>
                    <a:pt x="171" y="49"/>
                    <a:pt x="175" y="45"/>
                    <a:pt x="179" y="41"/>
                  </a:cubicBezTo>
                  <a:cubicBezTo>
                    <a:pt x="181" y="40"/>
                    <a:pt x="183" y="39"/>
                    <a:pt x="184" y="37"/>
                  </a:cubicBezTo>
                  <a:cubicBezTo>
                    <a:pt x="190" y="29"/>
                    <a:pt x="191" y="25"/>
                    <a:pt x="191" y="25"/>
                  </a:cubicBezTo>
                  <a:cubicBezTo>
                    <a:pt x="190" y="25"/>
                    <a:pt x="190" y="25"/>
                    <a:pt x="190" y="25"/>
                  </a:cubicBezTo>
                  <a:cubicBezTo>
                    <a:pt x="189" y="25"/>
                    <a:pt x="187" y="25"/>
                    <a:pt x="186" y="25"/>
                  </a:cubicBezTo>
                  <a:cubicBezTo>
                    <a:pt x="185" y="26"/>
                    <a:pt x="185" y="26"/>
                    <a:pt x="184" y="26"/>
                  </a:cubicBezTo>
                  <a:cubicBezTo>
                    <a:pt x="176" y="28"/>
                    <a:pt x="176" y="28"/>
                    <a:pt x="176" y="28"/>
                  </a:cubicBezTo>
                  <a:cubicBezTo>
                    <a:pt x="179" y="21"/>
                    <a:pt x="179" y="21"/>
                    <a:pt x="179" y="21"/>
                  </a:cubicBezTo>
                  <a:cubicBezTo>
                    <a:pt x="183" y="13"/>
                    <a:pt x="183" y="11"/>
                    <a:pt x="183" y="10"/>
                  </a:cubicBezTo>
                  <a:cubicBezTo>
                    <a:pt x="181" y="10"/>
                    <a:pt x="179" y="11"/>
                    <a:pt x="178" y="12"/>
                  </a:cubicBezTo>
                  <a:cubicBezTo>
                    <a:pt x="177" y="13"/>
                    <a:pt x="176" y="13"/>
                    <a:pt x="175" y="13"/>
                  </a:cubicBezTo>
                  <a:cubicBezTo>
                    <a:pt x="170" y="16"/>
                    <a:pt x="164" y="18"/>
                    <a:pt x="159" y="18"/>
                  </a:cubicBezTo>
                  <a:cubicBezTo>
                    <a:pt x="157" y="19"/>
                    <a:pt x="157" y="19"/>
                    <a:pt x="157" y="19"/>
                  </a:cubicBezTo>
                  <a:cubicBezTo>
                    <a:pt x="156" y="17"/>
                    <a:pt x="156" y="17"/>
                    <a:pt x="156" y="17"/>
                  </a:cubicBezTo>
                  <a:cubicBezTo>
                    <a:pt x="152" y="14"/>
                    <a:pt x="147" y="11"/>
                    <a:pt x="142" y="10"/>
                  </a:cubicBezTo>
                  <a:cubicBezTo>
                    <a:pt x="139" y="8"/>
                    <a:pt x="135" y="8"/>
                    <a:pt x="131" y="8"/>
                  </a:cubicBezTo>
                  <a:cubicBezTo>
                    <a:pt x="121" y="8"/>
                    <a:pt x="110" y="12"/>
                    <a:pt x="103" y="19"/>
                  </a:cubicBezTo>
                  <a:cubicBezTo>
                    <a:pt x="97" y="26"/>
                    <a:pt x="94" y="35"/>
                    <a:pt x="94" y="44"/>
                  </a:cubicBezTo>
                  <a:cubicBezTo>
                    <a:pt x="94" y="49"/>
                    <a:pt x="94" y="49"/>
                    <a:pt x="94" y="49"/>
                  </a:cubicBezTo>
                  <a:cubicBezTo>
                    <a:pt x="89" y="48"/>
                    <a:pt x="89" y="48"/>
                    <a:pt x="89" y="48"/>
                  </a:cubicBezTo>
                  <a:cubicBezTo>
                    <a:pt x="67" y="42"/>
                    <a:pt x="51" y="34"/>
                    <a:pt x="39" y="22"/>
                  </a:cubicBezTo>
                  <a:cubicBezTo>
                    <a:pt x="38" y="22"/>
                    <a:pt x="37" y="20"/>
                    <a:pt x="35" y="18"/>
                  </a:cubicBezTo>
                  <a:cubicBezTo>
                    <a:pt x="34" y="16"/>
                    <a:pt x="30" y="11"/>
                    <a:pt x="28" y="10"/>
                  </a:cubicBezTo>
                  <a:cubicBezTo>
                    <a:pt x="21" y="16"/>
                    <a:pt x="19" y="22"/>
                    <a:pt x="18" y="31"/>
                  </a:cubicBezTo>
                  <a:cubicBezTo>
                    <a:pt x="18" y="36"/>
                    <a:pt x="18" y="40"/>
                    <a:pt x="19" y="44"/>
                  </a:cubicBezTo>
                  <a:cubicBezTo>
                    <a:pt x="19" y="45"/>
                    <a:pt x="20" y="47"/>
                    <a:pt x="21" y="49"/>
                  </a:cubicBezTo>
                  <a:cubicBezTo>
                    <a:pt x="23" y="54"/>
                    <a:pt x="23" y="54"/>
                    <a:pt x="23" y="54"/>
                  </a:cubicBezTo>
                  <a:cubicBezTo>
                    <a:pt x="18" y="55"/>
                    <a:pt x="18" y="55"/>
                    <a:pt x="18" y="55"/>
                  </a:cubicBezTo>
                  <a:cubicBezTo>
                    <a:pt x="18" y="55"/>
                    <a:pt x="18" y="55"/>
                    <a:pt x="18" y="56"/>
                  </a:cubicBezTo>
                  <a:cubicBezTo>
                    <a:pt x="17" y="65"/>
                    <a:pt x="19" y="72"/>
                    <a:pt x="23" y="78"/>
                  </a:cubicBezTo>
                  <a:cubicBezTo>
                    <a:pt x="24" y="81"/>
                    <a:pt x="26" y="83"/>
                    <a:pt x="28" y="85"/>
                  </a:cubicBezTo>
                  <a:cubicBezTo>
                    <a:pt x="30" y="87"/>
                    <a:pt x="30" y="87"/>
                    <a:pt x="30" y="87"/>
                  </a:cubicBezTo>
                  <a:cubicBezTo>
                    <a:pt x="30" y="89"/>
                    <a:pt x="30" y="89"/>
                    <a:pt x="30" y="89"/>
                  </a:cubicBezTo>
                  <a:cubicBezTo>
                    <a:pt x="29" y="91"/>
                    <a:pt x="30" y="94"/>
                    <a:pt x="31" y="97"/>
                  </a:cubicBezTo>
                  <a:cubicBezTo>
                    <a:pt x="34" y="105"/>
                    <a:pt x="41" y="111"/>
                    <a:pt x="50" y="115"/>
                  </a:cubicBezTo>
                  <a:cubicBezTo>
                    <a:pt x="60" y="119"/>
                    <a:pt x="60" y="119"/>
                    <a:pt x="60" y="119"/>
                  </a:cubicBezTo>
                  <a:cubicBezTo>
                    <a:pt x="50" y="122"/>
                    <a:pt x="50" y="122"/>
                    <a:pt x="50" y="122"/>
                  </a:cubicBezTo>
                  <a:cubicBezTo>
                    <a:pt x="40" y="125"/>
                    <a:pt x="32" y="126"/>
                    <a:pt x="23" y="126"/>
                  </a:cubicBezTo>
                  <a:cubicBezTo>
                    <a:pt x="21" y="126"/>
                    <a:pt x="19" y="126"/>
                    <a:pt x="17" y="126"/>
                  </a:cubicBezTo>
                  <a:cubicBezTo>
                    <a:pt x="15" y="126"/>
                    <a:pt x="13" y="126"/>
                    <a:pt x="11" y="126"/>
                  </a:cubicBezTo>
                  <a:cubicBezTo>
                    <a:pt x="11" y="126"/>
                    <a:pt x="10" y="126"/>
                    <a:pt x="10" y="126"/>
                  </a:cubicBezTo>
                  <a:close/>
                </a:path>
              </a:pathLst>
            </a:custGeom>
            <a:grpFill/>
            <a:ln>
              <a:noFill/>
            </a:ln>
          </p:spPr>
          <p:txBody>
            <a:bodyPr vert="horz" wrap="square" lIns="91440" tIns="45720" rIns="91440" bIns="45720" numCol="1" anchor="t" anchorCtr="0" compatLnSpc="1"/>
            <a:lstStyle/>
            <a:p>
              <a:endParaRPr lang="en-US"/>
            </a:p>
          </p:txBody>
        </p:sp>
        <p:sp>
          <p:nvSpPr>
            <p:cNvPr id="27" name="Freeform 35"/>
            <p:cNvSpPr>
              <a:spLocks noEditPoints="1"/>
            </p:cNvSpPr>
            <p:nvPr userDrawn="1"/>
          </p:nvSpPr>
          <p:spPr bwMode="auto">
            <a:xfrm>
              <a:off x="10816239" y="6605224"/>
              <a:ext cx="71089" cy="142178"/>
            </a:xfrm>
            <a:custGeom>
              <a:avLst/>
              <a:gdLst>
                <a:gd name="T0" fmla="*/ 60 w 88"/>
                <a:gd name="T1" fmla="*/ 176 h 176"/>
                <a:gd name="T2" fmla="*/ 16 w 88"/>
                <a:gd name="T3" fmla="*/ 176 h 176"/>
                <a:gd name="T4" fmla="*/ 16 w 88"/>
                <a:gd name="T5" fmla="*/ 92 h 176"/>
                <a:gd name="T6" fmla="*/ 0 w 88"/>
                <a:gd name="T7" fmla="*/ 92 h 176"/>
                <a:gd name="T8" fmla="*/ 0 w 88"/>
                <a:gd name="T9" fmla="*/ 56 h 176"/>
                <a:gd name="T10" fmla="*/ 16 w 88"/>
                <a:gd name="T11" fmla="*/ 56 h 176"/>
                <a:gd name="T12" fmla="*/ 17 w 88"/>
                <a:gd name="T13" fmla="*/ 39 h 176"/>
                <a:gd name="T14" fmla="*/ 57 w 88"/>
                <a:gd name="T15" fmla="*/ 0 h 176"/>
                <a:gd name="T16" fmla="*/ 88 w 88"/>
                <a:gd name="T17" fmla="*/ 0 h 176"/>
                <a:gd name="T18" fmla="*/ 88 w 88"/>
                <a:gd name="T19" fmla="*/ 37 h 176"/>
                <a:gd name="T20" fmla="*/ 64 w 88"/>
                <a:gd name="T21" fmla="*/ 37 h 176"/>
                <a:gd name="T22" fmla="*/ 60 w 88"/>
                <a:gd name="T23" fmla="*/ 40 h 176"/>
                <a:gd name="T24" fmla="*/ 60 w 88"/>
                <a:gd name="T25" fmla="*/ 56 h 176"/>
                <a:gd name="T26" fmla="*/ 84 w 88"/>
                <a:gd name="T27" fmla="*/ 56 h 176"/>
                <a:gd name="T28" fmla="*/ 85 w 88"/>
                <a:gd name="T29" fmla="*/ 92 h 176"/>
                <a:gd name="T30" fmla="*/ 60 w 88"/>
                <a:gd name="T31" fmla="*/ 92 h 176"/>
                <a:gd name="T32" fmla="*/ 60 w 88"/>
                <a:gd name="T33" fmla="*/ 176 h 176"/>
                <a:gd name="T34" fmla="*/ 24 w 88"/>
                <a:gd name="T35" fmla="*/ 168 h 176"/>
                <a:gd name="T36" fmla="*/ 52 w 88"/>
                <a:gd name="T37" fmla="*/ 168 h 176"/>
                <a:gd name="T38" fmla="*/ 53 w 88"/>
                <a:gd name="T39" fmla="*/ 84 h 176"/>
                <a:gd name="T40" fmla="*/ 77 w 88"/>
                <a:gd name="T41" fmla="*/ 84 h 176"/>
                <a:gd name="T42" fmla="*/ 76 w 88"/>
                <a:gd name="T43" fmla="*/ 64 h 176"/>
                <a:gd name="T44" fmla="*/ 52 w 88"/>
                <a:gd name="T45" fmla="*/ 64 h 176"/>
                <a:gd name="T46" fmla="*/ 53 w 88"/>
                <a:gd name="T47" fmla="*/ 41 h 176"/>
                <a:gd name="T48" fmla="*/ 64 w 88"/>
                <a:gd name="T49" fmla="*/ 29 h 176"/>
                <a:gd name="T50" fmla="*/ 79 w 88"/>
                <a:gd name="T51" fmla="*/ 29 h 176"/>
                <a:gd name="T52" fmla="*/ 79 w 88"/>
                <a:gd name="T53" fmla="*/ 8 h 176"/>
                <a:gd name="T54" fmla="*/ 57 w 88"/>
                <a:gd name="T55" fmla="*/ 8 h 176"/>
                <a:gd name="T56" fmla="*/ 25 w 88"/>
                <a:gd name="T57" fmla="*/ 39 h 176"/>
                <a:gd name="T58" fmla="*/ 24 w 88"/>
                <a:gd name="T59" fmla="*/ 64 h 176"/>
                <a:gd name="T60" fmla="*/ 8 w 88"/>
                <a:gd name="T61" fmla="*/ 64 h 176"/>
                <a:gd name="T62" fmla="*/ 8 w 88"/>
                <a:gd name="T63" fmla="*/ 84 h 176"/>
                <a:gd name="T64" fmla="*/ 24 w 88"/>
                <a:gd name="T65" fmla="*/ 84 h 176"/>
                <a:gd name="T66" fmla="*/ 24 w 88"/>
                <a:gd name="T67"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176">
                  <a:moveTo>
                    <a:pt x="60" y="176"/>
                  </a:moveTo>
                  <a:cubicBezTo>
                    <a:pt x="16" y="176"/>
                    <a:pt x="16" y="176"/>
                    <a:pt x="16" y="176"/>
                  </a:cubicBezTo>
                  <a:cubicBezTo>
                    <a:pt x="16" y="92"/>
                    <a:pt x="16" y="92"/>
                    <a:pt x="16" y="92"/>
                  </a:cubicBezTo>
                  <a:cubicBezTo>
                    <a:pt x="0" y="92"/>
                    <a:pt x="0" y="92"/>
                    <a:pt x="0" y="92"/>
                  </a:cubicBezTo>
                  <a:cubicBezTo>
                    <a:pt x="0" y="56"/>
                    <a:pt x="0" y="56"/>
                    <a:pt x="0" y="56"/>
                  </a:cubicBezTo>
                  <a:cubicBezTo>
                    <a:pt x="16" y="56"/>
                    <a:pt x="16" y="56"/>
                    <a:pt x="16" y="56"/>
                  </a:cubicBezTo>
                  <a:cubicBezTo>
                    <a:pt x="17" y="39"/>
                    <a:pt x="17" y="39"/>
                    <a:pt x="17" y="39"/>
                  </a:cubicBezTo>
                  <a:cubicBezTo>
                    <a:pt x="17" y="20"/>
                    <a:pt x="28" y="0"/>
                    <a:pt x="57" y="0"/>
                  </a:cubicBezTo>
                  <a:cubicBezTo>
                    <a:pt x="88" y="0"/>
                    <a:pt x="88" y="0"/>
                    <a:pt x="88" y="0"/>
                  </a:cubicBezTo>
                  <a:cubicBezTo>
                    <a:pt x="88" y="37"/>
                    <a:pt x="88" y="37"/>
                    <a:pt x="88" y="37"/>
                  </a:cubicBezTo>
                  <a:cubicBezTo>
                    <a:pt x="64" y="37"/>
                    <a:pt x="64" y="37"/>
                    <a:pt x="64" y="37"/>
                  </a:cubicBezTo>
                  <a:cubicBezTo>
                    <a:pt x="62" y="37"/>
                    <a:pt x="60" y="37"/>
                    <a:pt x="60" y="40"/>
                  </a:cubicBezTo>
                  <a:cubicBezTo>
                    <a:pt x="60" y="56"/>
                    <a:pt x="60" y="56"/>
                    <a:pt x="60" y="56"/>
                  </a:cubicBezTo>
                  <a:cubicBezTo>
                    <a:pt x="84" y="56"/>
                    <a:pt x="84" y="56"/>
                    <a:pt x="84" y="56"/>
                  </a:cubicBezTo>
                  <a:cubicBezTo>
                    <a:pt x="85" y="92"/>
                    <a:pt x="85" y="92"/>
                    <a:pt x="85" y="92"/>
                  </a:cubicBezTo>
                  <a:cubicBezTo>
                    <a:pt x="60" y="92"/>
                    <a:pt x="60" y="92"/>
                    <a:pt x="60" y="92"/>
                  </a:cubicBezTo>
                  <a:lnTo>
                    <a:pt x="60" y="176"/>
                  </a:lnTo>
                  <a:close/>
                  <a:moveTo>
                    <a:pt x="24" y="168"/>
                  </a:moveTo>
                  <a:cubicBezTo>
                    <a:pt x="52" y="168"/>
                    <a:pt x="52" y="168"/>
                    <a:pt x="52" y="168"/>
                  </a:cubicBezTo>
                  <a:cubicBezTo>
                    <a:pt x="53" y="84"/>
                    <a:pt x="53" y="84"/>
                    <a:pt x="53" y="84"/>
                  </a:cubicBezTo>
                  <a:cubicBezTo>
                    <a:pt x="77" y="84"/>
                    <a:pt x="77" y="84"/>
                    <a:pt x="77" y="84"/>
                  </a:cubicBezTo>
                  <a:cubicBezTo>
                    <a:pt x="76" y="64"/>
                    <a:pt x="76" y="64"/>
                    <a:pt x="76" y="64"/>
                  </a:cubicBezTo>
                  <a:cubicBezTo>
                    <a:pt x="52" y="64"/>
                    <a:pt x="52" y="64"/>
                    <a:pt x="52" y="64"/>
                  </a:cubicBezTo>
                  <a:cubicBezTo>
                    <a:pt x="53" y="41"/>
                    <a:pt x="53" y="41"/>
                    <a:pt x="53" y="41"/>
                  </a:cubicBezTo>
                  <a:cubicBezTo>
                    <a:pt x="53" y="33"/>
                    <a:pt x="59" y="29"/>
                    <a:pt x="64" y="29"/>
                  </a:cubicBezTo>
                  <a:cubicBezTo>
                    <a:pt x="79" y="29"/>
                    <a:pt x="79" y="29"/>
                    <a:pt x="79" y="29"/>
                  </a:cubicBezTo>
                  <a:cubicBezTo>
                    <a:pt x="79" y="8"/>
                    <a:pt x="79" y="8"/>
                    <a:pt x="79" y="8"/>
                  </a:cubicBezTo>
                  <a:cubicBezTo>
                    <a:pt x="57" y="8"/>
                    <a:pt x="57" y="8"/>
                    <a:pt x="57" y="8"/>
                  </a:cubicBezTo>
                  <a:cubicBezTo>
                    <a:pt x="28" y="8"/>
                    <a:pt x="25" y="32"/>
                    <a:pt x="25" y="39"/>
                  </a:cubicBezTo>
                  <a:cubicBezTo>
                    <a:pt x="24" y="64"/>
                    <a:pt x="24" y="64"/>
                    <a:pt x="24" y="64"/>
                  </a:cubicBezTo>
                  <a:cubicBezTo>
                    <a:pt x="8" y="64"/>
                    <a:pt x="8" y="64"/>
                    <a:pt x="8" y="64"/>
                  </a:cubicBezTo>
                  <a:cubicBezTo>
                    <a:pt x="8" y="84"/>
                    <a:pt x="8" y="84"/>
                    <a:pt x="8" y="84"/>
                  </a:cubicBezTo>
                  <a:cubicBezTo>
                    <a:pt x="24" y="84"/>
                    <a:pt x="24" y="84"/>
                    <a:pt x="24" y="84"/>
                  </a:cubicBezTo>
                  <a:lnTo>
                    <a:pt x="24" y="168"/>
                  </a:lnTo>
                  <a:close/>
                </a:path>
              </a:pathLst>
            </a:custGeom>
            <a:grpFill/>
            <a:ln>
              <a:noFill/>
            </a:ln>
          </p:spPr>
          <p:txBody>
            <a:bodyPr vert="horz" wrap="square" lIns="91440" tIns="45720" rIns="91440" bIns="45720" numCol="1" anchor="t" anchorCtr="0" compatLnSpc="1"/>
            <a:lstStyle/>
            <a:p>
              <a:endParaRPr lang="en-US"/>
            </a:p>
          </p:txBody>
        </p:sp>
        <p:sp>
          <p:nvSpPr>
            <p:cNvPr id="28" name="Freeform 37"/>
            <p:cNvSpPr>
              <a:spLocks noEditPoints="1"/>
            </p:cNvSpPr>
            <p:nvPr userDrawn="1"/>
          </p:nvSpPr>
          <p:spPr bwMode="auto">
            <a:xfrm>
              <a:off x="11106660" y="6601913"/>
              <a:ext cx="151891" cy="148800"/>
            </a:xfrm>
            <a:custGeom>
              <a:avLst/>
              <a:gdLst>
                <a:gd name="T0" fmla="*/ 17 w 188"/>
                <a:gd name="T1" fmla="*/ 184 h 184"/>
                <a:gd name="T2" fmla="*/ 0 w 188"/>
                <a:gd name="T3" fmla="*/ 17 h 184"/>
                <a:gd name="T4" fmla="*/ 170 w 188"/>
                <a:gd name="T5" fmla="*/ 0 h 184"/>
                <a:gd name="T6" fmla="*/ 188 w 188"/>
                <a:gd name="T7" fmla="*/ 167 h 184"/>
                <a:gd name="T8" fmla="*/ 17 w 188"/>
                <a:gd name="T9" fmla="*/ 8 h 184"/>
                <a:gd name="T10" fmla="*/ 7 w 188"/>
                <a:gd name="T11" fmla="*/ 167 h 184"/>
                <a:gd name="T12" fmla="*/ 170 w 188"/>
                <a:gd name="T13" fmla="*/ 176 h 184"/>
                <a:gd name="T14" fmla="*/ 180 w 188"/>
                <a:gd name="T15" fmla="*/ 17 h 184"/>
                <a:gd name="T16" fmla="*/ 17 w 188"/>
                <a:gd name="T17" fmla="*/ 8 h 184"/>
                <a:gd name="T18" fmla="*/ 26 w 188"/>
                <a:gd name="T19" fmla="*/ 168 h 184"/>
                <a:gd name="T20" fmla="*/ 16 w 188"/>
                <a:gd name="T21" fmla="*/ 85 h 184"/>
                <a:gd name="T22" fmla="*/ 48 w 188"/>
                <a:gd name="T23" fmla="*/ 81 h 184"/>
                <a:gd name="T24" fmla="*/ 52 w 188"/>
                <a:gd name="T25" fmla="*/ 86 h 184"/>
                <a:gd name="T26" fmla="*/ 94 w 188"/>
                <a:gd name="T27" fmla="*/ 141 h 184"/>
                <a:gd name="T28" fmla="*/ 135 w 188"/>
                <a:gd name="T29" fmla="*/ 86 h 184"/>
                <a:gd name="T30" fmla="*/ 139 w 188"/>
                <a:gd name="T31" fmla="*/ 81 h 184"/>
                <a:gd name="T32" fmla="*/ 172 w 188"/>
                <a:gd name="T33" fmla="*/ 85 h 184"/>
                <a:gd name="T34" fmla="*/ 161 w 188"/>
                <a:gd name="T35" fmla="*/ 168 h 184"/>
                <a:gd name="T36" fmla="*/ 23 w 188"/>
                <a:gd name="T37" fmla="*/ 158 h 184"/>
                <a:gd name="T38" fmla="*/ 161 w 188"/>
                <a:gd name="T39" fmla="*/ 160 h 184"/>
                <a:gd name="T40" fmla="*/ 164 w 188"/>
                <a:gd name="T41" fmla="*/ 89 h 184"/>
                <a:gd name="T42" fmla="*/ 145 w 188"/>
                <a:gd name="T43" fmla="*/ 98 h 184"/>
                <a:gd name="T44" fmla="*/ 43 w 188"/>
                <a:gd name="T45" fmla="*/ 98 h 184"/>
                <a:gd name="T46" fmla="*/ 23 w 188"/>
                <a:gd name="T47" fmla="*/ 89 h 184"/>
                <a:gd name="T48" fmla="*/ 58 w 188"/>
                <a:gd name="T49" fmla="*/ 98 h 184"/>
                <a:gd name="T50" fmla="*/ 129 w 188"/>
                <a:gd name="T51" fmla="*/ 98 h 184"/>
                <a:gd name="T52" fmla="*/ 94 w 188"/>
                <a:gd name="T53" fmla="*/ 71 h 184"/>
                <a:gd name="T54" fmla="*/ 94 w 188"/>
                <a:gd name="T55" fmla="*/ 125 h 184"/>
                <a:gd name="T56" fmla="*/ 94 w 188"/>
                <a:gd name="T57" fmla="*/ 71 h 184"/>
                <a:gd name="T58" fmla="*/ 135 w 188"/>
                <a:gd name="T59" fmla="*/ 60 h 184"/>
                <a:gd name="T60" fmla="*/ 124 w 188"/>
                <a:gd name="T61" fmla="*/ 30 h 184"/>
                <a:gd name="T62" fmla="*/ 156 w 188"/>
                <a:gd name="T63" fmla="*/ 20 h 184"/>
                <a:gd name="T64" fmla="*/ 168 w 188"/>
                <a:gd name="T65" fmla="*/ 50 h 184"/>
                <a:gd name="T66" fmla="*/ 135 w 188"/>
                <a:gd name="T67" fmla="*/ 28 h 184"/>
                <a:gd name="T68" fmla="*/ 132 w 188"/>
                <a:gd name="T69" fmla="*/ 49 h 184"/>
                <a:gd name="T70" fmla="*/ 157 w 188"/>
                <a:gd name="T71" fmla="*/ 52 h 184"/>
                <a:gd name="T72" fmla="*/ 160 w 188"/>
                <a:gd name="T73" fmla="*/ 31 h 184"/>
                <a:gd name="T74" fmla="*/ 135 w 188"/>
                <a:gd name="T75" fmla="*/ 2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8" h="184">
                  <a:moveTo>
                    <a:pt x="170" y="184"/>
                  </a:moveTo>
                  <a:cubicBezTo>
                    <a:pt x="17" y="184"/>
                    <a:pt x="17" y="184"/>
                    <a:pt x="17" y="184"/>
                  </a:cubicBezTo>
                  <a:cubicBezTo>
                    <a:pt x="8" y="184"/>
                    <a:pt x="0" y="176"/>
                    <a:pt x="0" y="167"/>
                  </a:cubicBezTo>
                  <a:cubicBezTo>
                    <a:pt x="0" y="17"/>
                    <a:pt x="0" y="17"/>
                    <a:pt x="0" y="17"/>
                  </a:cubicBezTo>
                  <a:cubicBezTo>
                    <a:pt x="0" y="8"/>
                    <a:pt x="8" y="0"/>
                    <a:pt x="17" y="0"/>
                  </a:cubicBezTo>
                  <a:cubicBezTo>
                    <a:pt x="170" y="0"/>
                    <a:pt x="170" y="0"/>
                    <a:pt x="170" y="0"/>
                  </a:cubicBezTo>
                  <a:cubicBezTo>
                    <a:pt x="180" y="0"/>
                    <a:pt x="188" y="8"/>
                    <a:pt x="188" y="17"/>
                  </a:cubicBezTo>
                  <a:cubicBezTo>
                    <a:pt x="188" y="167"/>
                    <a:pt x="188" y="167"/>
                    <a:pt x="188" y="167"/>
                  </a:cubicBezTo>
                  <a:cubicBezTo>
                    <a:pt x="188" y="176"/>
                    <a:pt x="180" y="184"/>
                    <a:pt x="170" y="184"/>
                  </a:cubicBezTo>
                  <a:close/>
                  <a:moveTo>
                    <a:pt x="17" y="8"/>
                  </a:moveTo>
                  <a:cubicBezTo>
                    <a:pt x="12" y="8"/>
                    <a:pt x="7" y="12"/>
                    <a:pt x="7" y="17"/>
                  </a:cubicBezTo>
                  <a:cubicBezTo>
                    <a:pt x="7" y="167"/>
                    <a:pt x="7" y="167"/>
                    <a:pt x="7" y="167"/>
                  </a:cubicBezTo>
                  <a:cubicBezTo>
                    <a:pt x="7" y="172"/>
                    <a:pt x="12" y="176"/>
                    <a:pt x="17" y="176"/>
                  </a:cubicBezTo>
                  <a:cubicBezTo>
                    <a:pt x="170" y="176"/>
                    <a:pt x="170" y="176"/>
                    <a:pt x="170" y="176"/>
                  </a:cubicBezTo>
                  <a:cubicBezTo>
                    <a:pt x="175" y="176"/>
                    <a:pt x="180" y="172"/>
                    <a:pt x="180" y="167"/>
                  </a:cubicBezTo>
                  <a:cubicBezTo>
                    <a:pt x="180" y="17"/>
                    <a:pt x="180" y="17"/>
                    <a:pt x="180" y="17"/>
                  </a:cubicBezTo>
                  <a:cubicBezTo>
                    <a:pt x="180" y="12"/>
                    <a:pt x="175" y="8"/>
                    <a:pt x="170" y="8"/>
                  </a:cubicBezTo>
                  <a:lnTo>
                    <a:pt x="17" y="8"/>
                  </a:lnTo>
                  <a:close/>
                  <a:moveTo>
                    <a:pt x="161" y="168"/>
                  </a:moveTo>
                  <a:cubicBezTo>
                    <a:pt x="26" y="168"/>
                    <a:pt x="26" y="168"/>
                    <a:pt x="26" y="168"/>
                  </a:cubicBezTo>
                  <a:cubicBezTo>
                    <a:pt x="20" y="168"/>
                    <a:pt x="16" y="163"/>
                    <a:pt x="16" y="158"/>
                  </a:cubicBezTo>
                  <a:cubicBezTo>
                    <a:pt x="16" y="85"/>
                    <a:pt x="16" y="85"/>
                    <a:pt x="16" y="85"/>
                  </a:cubicBezTo>
                  <a:cubicBezTo>
                    <a:pt x="16" y="83"/>
                    <a:pt x="17" y="81"/>
                    <a:pt x="19" y="81"/>
                  </a:cubicBezTo>
                  <a:cubicBezTo>
                    <a:pt x="48" y="81"/>
                    <a:pt x="48" y="81"/>
                    <a:pt x="48" y="81"/>
                  </a:cubicBezTo>
                  <a:cubicBezTo>
                    <a:pt x="50" y="81"/>
                    <a:pt x="51" y="82"/>
                    <a:pt x="51" y="83"/>
                  </a:cubicBezTo>
                  <a:cubicBezTo>
                    <a:pt x="52" y="84"/>
                    <a:pt x="52" y="85"/>
                    <a:pt x="52" y="86"/>
                  </a:cubicBezTo>
                  <a:cubicBezTo>
                    <a:pt x="51" y="90"/>
                    <a:pt x="50" y="94"/>
                    <a:pt x="50" y="98"/>
                  </a:cubicBezTo>
                  <a:cubicBezTo>
                    <a:pt x="50" y="122"/>
                    <a:pt x="70" y="141"/>
                    <a:pt x="94" y="141"/>
                  </a:cubicBezTo>
                  <a:cubicBezTo>
                    <a:pt x="117" y="141"/>
                    <a:pt x="137" y="122"/>
                    <a:pt x="137" y="98"/>
                  </a:cubicBezTo>
                  <a:cubicBezTo>
                    <a:pt x="137" y="94"/>
                    <a:pt x="136" y="90"/>
                    <a:pt x="135" y="86"/>
                  </a:cubicBezTo>
                  <a:cubicBezTo>
                    <a:pt x="135" y="85"/>
                    <a:pt x="135" y="84"/>
                    <a:pt x="136" y="83"/>
                  </a:cubicBezTo>
                  <a:cubicBezTo>
                    <a:pt x="136" y="82"/>
                    <a:pt x="138" y="81"/>
                    <a:pt x="139" y="81"/>
                  </a:cubicBezTo>
                  <a:cubicBezTo>
                    <a:pt x="168" y="81"/>
                    <a:pt x="168" y="81"/>
                    <a:pt x="168" y="81"/>
                  </a:cubicBezTo>
                  <a:cubicBezTo>
                    <a:pt x="170" y="81"/>
                    <a:pt x="172" y="83"/>
                    <a:pt x="172" y="85"/>
                  </a:cubicBezTo>
                  <a:cubicBezTo>
                    <a:pt x="172" y="158"/>
                    <a:pt x="172" y="158"/>
                    <a:pt x="172" y="158"/>
                  </a:cubicBezTo>
                  <a:cubicBezTo>
                    <a:pt x="172" y="163"/>
                    <a:pt x="167" y="168"/>
                    <a:pt x="161" y="168"/>
                  </a:cubicBezTo>
                  <a:close/>
                  <a:moveTo>
                    <a:pt x="23" y="89"/>
                  </a:moveTo>
                  <a:cubicBezTo>
                    <a:pt x="23" y="158"/>
                    <a:pt x="23" y="158"/>
                    <a:pt x="23" y="158"/>
                  </a:cubicBezTo>
                  <a:cubicBezTo>
                    <a:pt x="23" y="159"/>
                    <a:pt x="25" y="160"/>
                    <a:pt x="26" y="160"/>
                  </a:cubicBezTo>
                  <a:cubicBezTo>
                    <a:pt x="161" y="160"/>
                    <a:pt x="161" y="160"/>
                    <a:pt x="161" y="160"/>
                  </a:cubicBezTo>
                  <a:cubicBezTo>
                    <a:pt x="163" y="160"/>
                    <a:pt x="164" y="159"/>
                    <a:pt x="164" y="158"/>
                  </a:cubicBezTo>
                  <a:cubicBezTo>
                    <a:pt x="164" y="89"/>
                    <a:pt x="164" y="89"/>
                    <a:pt x="164" y="89"/>
                  </a:cubicBezTo>
                  <a:cubicBezTo>
                    <a:pt x="144" y="89"/>
                    <a:pt x="144" y="89"/>
                    <a:pt x="144" y="89"/>
                  </a:cubicBezTo>
                  <a:cubicBezTo>
                    <a:pt x="144" y="92"/>
                    <a:pt x="145" y="95"/>
                    <a:pt x="145" y="98"/>
                  </a:cubicBezTo>
                  <a:cubicBezTo>
                    <a:pt x="145" y="126"/>
                    <a:pt x="122" y="148"/>
                    <a:pt x="94" y="148"/>
                  </a:cubicBezTo>
                  <a:cubicBezTo>
                    <a:pt x="65" y="148"/>
                    <a:pt x="43" y="126"/>
                    <a:pt x="43" y="98"/>
                  </a:cubicBezTo>
                  <a:cubicBezTo>
                    <a:pt x="43" y="95"/>
                    <a:pt x="43" y="92"/>
                    <a:pt x="43" y="89"/>
                  </a:cubicBezTo>
                  <a:lnTo>
                    <a:pt x="23" y="89"/>
                  </a:lnTo>
                  <a:close/>
                  <a:moveTo>
                    <a:pt x="94" y="133"/>
                  </a:moveTo>
                  <a:cubicBezTo>
                    <a:pt x="74" y="133"/>
                    <a:pt x="58" y="117"/>
                    <a:pt x="58" y="98"/>
                  </a:cubicBezTo>
                  <a:cubicBezTo>
                    <a:pt x="58" y="79"/>
                    <a:pt x="74" y="64"/>
                    <a:pt x="94" y="64"/>
                  </a:cubicBezTo>
                  <a:cubicBezTo>
                    <a:pt x="113" y="64"/>
                    <a:pt x="129" y="79"/>
                    <a:pt x="129" y="98"/>
                  </a:cubicBezTo>
                  <a:cubicBezTo>
                    <a:pt x="129" y="117"/>
                    <a:pt x="113" y="133"/>
                    <a:pt x="94" y="133"/>
                  </a:cubicBezTo>
                  <a:close/>
                  <a:moveTo>
                    <a:pt x="94" y="71"/>
                  </a:moveTo>
                  <a:cubicBezTo>
                    <a:pt x="78" y="71"/>
                    <a:pt x="66" y="84"/>
                    <a:pt x="66" y="98"/>
                  </a:cubicBezTo>
                  <a:cubicBezTo>
                    <a:pt x="66" y="113"/>
                    <a:pt x="78" y="125"/>
                    <a:pt x="94" y="125"/>
                  </a:cubicBezTo>
                  <a:cubicBezTo>
                    <a:pt x="109" y="125"/>
                    <a:pt x="121" y="113"/>
                    <a:pt x="121" y="98"/>
                  </a:cubicBezTo>
                  <a:cubicBezTo>
                    <a:pt x="121" y="84"/>
                    <a:pt x="109" y="71"/>
                    <a:pt x="94" y="71"/>
                  </a:cubicBezTo>
                  <a:close/>
                  <a:moveTo>
                    <a:pt x="156" y="60"/>
                  </a:moveTo>
                  <a:cubicBezTo>
                    <a:pt x="135" y="60"/>
                    <a:pt x="135" y="60"/>
                    <a:pt x="135" y="60"/>
                  </a:cubicBezTo>
                  <a:cubicBezTo>
                    <a:pt x="129" y="60"/>
                    <a:pt x="124" y="55"/>
                    <a:pt x="124" y="50"/>
                  </a:cubicBezTo>
                  <a:cubicBezTo>
                    <a:pt x="124" y="30"/>
                    <a:pt x="124" y="30"/>
                    <a:pt x="124" y="30"/>
                  </a:cubicBezTo>
                  <a:cubicBezTo>
                    <a:pt x="124" y="24"/>
                    <a:pt x="129" y="20"/>
                    <a:pt x="135" y="20"/>
                  </a:cubicBezTo>
                  <a:cubicBezTo>
                    <a:pt x="156" y="20"/>
                    <a:pt x="156" y="20"/>
                    <a:pt x="156" y="20"/>
                  </a:cubicBezTo>
                  <a:cubicBezTo>
                    <a:pt x="163" y="20"/>
                    <a:pt x="168" y="24"/>
                    <a:pt x="168" y="30"/>
                  </a:cubicBezTo>
                  <a:cubicBezTo>
                    <a:pt x="168" y="50"/>
                    <a:pt x="168" y="50"/>
                    <a:pt x="168" y="50"/>
                  </a:cubicBezTo>
                  <a:cubicBezTo>
                    <a:pt x="168" y="55"/>
                    <a:pt x="163" y="60"/>
                    <a:pt x="156" y="60"/>
                  </a:cubicBezTo>
                  <a:close/>
                  <a:moveTo>
                    <a:pt x="135" y="28"/>
                  </a:moveTo>
                  <a:cubicBezTo>
                    <a:pt x="133" y="28"/>
                    <a:pt x="132" y="29"/>
                    <a:pt x="132" y="31"/>
                  </a:cubicBezTo>
                  <a:cubicBezTo>
                    <a:pt x="132" y="49"/>
                    <a:pt x="132" y="49"/>
                    <a:pt x="132" y="49"/>
                  </a:cubicBezTo>
                  <a:cubicBezTo>
                    <a:pt x="132" y="51"/>
                    <a:pt x="133" y="52"/>
                    <a:pt x="135" y="52"/>
                  </a:cubicBezTo>
                  <a:cubicBezTo>
                    <a:pt x="157" y="52"/>
                    <a:pt x="157" y="52"/>
                    <a:pt x="157" y="52"/>
                  </a:cubicBezTo>
                  <a:cubicBezTo>
                    <a:pt x="158" y="52"/>
                    <a:pt x="160" y="51"/>
                    <a:pt x="160" y="49"/>
                  </a:cubicBezTo>
                  <a:cubicBezTo>
                    <a:pt x="160" y="31"/>
                    <a:pt x="160" y="31"/>
                    <a:pt x="160" y="31"/>
                  </a:cubicBezTo>
                  <a:cubicBezTo>
                    <a:pt x="160" y="29"/>
                    <a:pt x="158" y="28"/>
                    <a:pt x="157" y="28"/>
                  </a:cubicBezTo>
                  <a:lnTo>
                    <a:pt x="135" y="28"/>
                  </a:lnTo>
                  <a:close/>
                </a:path>
              </a:pathLst>
            </a:custGeom>
            <a:grpFill/>
            <a:ln>
              <a:noFill/>
            </a:ln>
          </p:spPr>
          <p:txBody>
            <a:bodyPr vert="horz" wrap="square" lIns="91440" tIns="45720" rIns="91440" bIns="45720" numCol="1" anchor="t" anchorCtr="0" compatLnSpc="1"/>
            <a:lstStyle/>
            <a:p>
              <a:endParaRPr lang="en-US"/>
            </a:p>
          </p:txBody>
        </p:sp>
      </p:grpSp>
      <p:sp>
        <p:nvSpPr>
          <p:cNvPr id="15" name="Picture Placeholder 14"/>
          <p:cNvSpPr>
            <a:spLocks noGrp="1"/>
          </p:cNvSpPr>
          <p:nvPr>
            <p:ph type="pic" sz="quarter" idx="10" hasCustomPrompt="1"/>
          </p:nvPr>
        </p:nvSpPr>
        <p:spPr>
          <a:xfrm>
            <a:off x="3418683" y="653143"/>
            <a:ext cx="5354634" cy="5551714"/>
          </a:xfrm>
          <a:prstGeom prst="rect">
            <a:avLst/>
          </a:prstGeom>
          <a:noFill/>
          <a:effectLst>
            <a:outerShdw blurRad="1092200" dist="723900" dir="5400000" sx="87000" sy="87000" algn="t" rotWithShape="0">
              <a:prstClr val="black">
                <a:alpha val="24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250" fill="hold"/>
                                        <p:tgtEl>
                                          <p:spTgt spid="2"/>
                                        </p:tgtEl>
                                        <p:attrNameLst>
                                          <p:attrName>ppt_x</p:attrName>
                                        </p:attrNameLst>
                                      </p:cBhvr>
                                      <p:tavLst>
                                        <p:tav tm="0">
                                          <p:val>
                                            <p:strVal val="#ppt_x"/>
                                          </p:val>
                                        </p:tav>
                                        <p:tav tm="100000">
                                          <p:val>
                                            <p:strVal val="#ppt_x"/>
                                          </p:val>
                                        </p:tav>
                                      </p:tavLst>
                                    </p:anim>
                                    <p:anim calcmode="lin" valueType="num">
                                      <p:cBhvr additive="base">
                                        <p:cTn id="8" dur="125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5" grpId="0"/>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3_Title Slide">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1"/>
            <a:ext cx="7924800" cy="6857997"/>
          </a:xfrm>
          <a:custGeom>
            <a:avLst/>
            <a:gdLst>
              <a:gd name="connsiteX0" fmla="*/ 0 w 7924800"/>
              <a:gd name="connsiteY0" fmla="*/ 0 h 6857997"/>
              <a:gd name="connsiteX1" fmla="*/ 7924800 w 7924800"/>
              <a:gd name="connsiteY1" fmla="*/ 0 h 6857997"/>
              <a:gd name="connsiteX2" fmla="*/ 7924800 w 7924800"/>
              <a:gd name="connsiteY2" fmla="*/ 6857997 h 6857997"/>
              <a:gd name="connsiteX3" fmla="*/ 0 w 7924800"/>
              <a:gd name="connsiteY3" fmla="*/ 6857997 h 6857997"/>
            </a:gdLst>
            <a:ahLst/>
            <a:cxnLst>
              <a:cxn ang="0">
                <a:pos x="connsiteX0" y="connsiteY0"/>
              </a:cxn>
              <a:cxn ang="0">
                <a:pos x="connsiteX1" y="connsiteY1"/>
              </a:cxn>
              <a:cxn ang="0">
                <a:pos x="connsiteX2" y="connsiteY2"/>
              </a:cxn>
              <a:cxn ang="0">
                <a:pos x="connsiteX3" y="connsiteY3"/>
              </a:cxn>
            </a:cxnLst>
            <a:rect l="l" t="t" r="r" b="b"/>
            <a:pathLst>
              <a:path w="7924800" h="6857997">
                <a:moveTo>
                  <a:pt x="0" y="0"/>
                </a:moveTo>
                <a:lnTo>
                  <a:pt x="7924800" y="0"/>
                </a:lnTo>
                <a:lnTo>
                  <a:pt x="7924800" y="6857997"/>
                </a:lnTo>
                <a:lnTo>
                  <a:pt x="0" y="6857997"/>
                </a:ln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0-#ppt_w/2"/>
                                          </p:val>
                                        </p:tav>
                                        <p:tav tm="100000">
                                          <p:val>
                                            <p:strVal val="#ppt_x"/>
                                          </p:val>
                                        </p:tav>
                                      </p:tavLst>
                                    </p:anim>
                                    <p:anim calcmode="lin" valueType="num">
                                      <p:cBhvr additive="base">
                                        <p:cTn id="8" dur="7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44_Title Slide">
    <p:bg>
      <p:bgPr>
        <a:solidFill>
          <a:srgbClr val="444C73"/>
        </a:solidFill>
        <a:effectLst/>
      </p:bgPr>
    </p:bg>
    <p:spTree>
      <p:nvGrpSpPr>
        <p:cNvPr id="1" name=""/>
        <p:cNvGrpSpPr/>
        <p:nvPr/>
      </p:nvGrpSpPr>
      <p:grpSpPr>
        <a:xfrm>
          <a:off x="0" y="0"/>
          <a:ext cx="0" cy="0"/>
          <a:chOff x="0" y="0"/>
          <a:chExt cx="0" cy="0"/>
        </a:xfrm>
      </p:grpSpPr>
      <p:sp>
        <p:nvSpPr>
          <p:cNvPr id="11" name="Picture Placeholder 10"/>
          <p:cNvSpPr>
            <a:spLocks noGrp="1"/>
          </p:cNvSpPr>
          <p:nvPr>
            <p:ph type="pic" sz="quarter" idx="10" hasCustomPrompt="1"/>
          </p:nvPr>
        </p:nvSpPr>
        <p:spPr>
          <a:xfrm>
            <a:off x="502921" y="501491"/>
            <a:ext cx="5425440" cy="2760346"/>
          </a:xfrm>
          <a:custGeom>
            <a:avLst/>
            <a:gdLst>
              <a:gd name="connsiteX0" fmla="*/ 189801 w 5425440"/>
              <a:gd name="connsiteY0" fmla="*/ 0 h 2760346"/>
              <a:gd name="connsiteX1" fmla="*/ 5235639 w 5425440"/>
              <a:gd name="connsiteY1" fmla="*/ 0 h 2760346"/>
              <a:gd name="connsiteX2" fmla="*/ 5425440 w 5425440"/>
              <a:gd name="connsiteY2" fmla="*/ 189801 h 2760346"/>
              <a:gd name="connsiteX3" fmla="*/ 5425440 w 5425440"/>
              <a:gd name="connsiteY3" fmla="*/ 2570545 h 2760346"/>
              <a:gd name="connsiteX4" fmla="*/ 5235639 w 5425440"/>
              <a:gd name="connsiteY4" fmla="*/ 2760346 h 2760346"/>
              <a:gd name="connsiteX5" fmla="*/ 189801 w 5425440"/>
              <a:gd name="connsiteY5" fmla="*/ 2760346 h 2760346"/>
              <a:gd name="connsiteX6" fmla="*/ 0 w 5425440"/>
              <a:gd name="connsiteY6" fmla="*/ 2570545 h 2760346"/>
              <a:gd name="connsiteX7" fmla="*/ 0 w 5425440"/>
              <a:gd name="connsiteY7" fmla="*/ 189801 h 2760346"/>
              <a:gd name="connsiteX8" fmla="*/ 189801 w 5425440"/>
              <a:gd name="connsiteY8" fmla="*/ 0 h 276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25440" h="2760346">
                <a:moveTo>
                  <a:pt x="189801" y="0"/>
                </a:moveTo>
                <a:lnTo>
                  <a:pt x="5235639" y="0"/>
                </a:lnTo>
                <a:cubicBezTo>
                  <a:pt x="5340463" y="0"/>
                  <a:pt x="5425440" y="84977"/>
                  <a:pt x="5425440" y="189801"/>
                </a:cubicBezTo>
                <a:lnTo>
                  <a:pt x="5425440" y="2570545"/>
                </a:lnTo>
                <a:cubicBezTo>
                  <a:pt x="5425440" y="2675369"/>
                  <a:pt x="5340463" y="2760346"/>
                  <a:pt x="5235639" y="2760346"/>
                </a:cubicBezTo>
                <a:lnTo>
                  <a:pt x="189801" y="2760346"/>
                </a:lnTo>
                <a:cubicBezTo>
                  <a:pt x="84977" y="2760346"/>
                  <a:pt x="0" y="2675369"/>
                  <a:pt x="0" y="2570545"/>
                </a:cubicBezTo>
                <a:lnTo>
                  <a:pt x="0" y="189801"/>
                </a:lnTo>
                <a:cubicBezTo>
                  <a:pt x="0" y="84977"/>
                  <a:pt x="84977" y="0"/>
                  <a:pt x="189801" y="0"/>
                </a:cubicBezTo>
                <a:close/>
              </a:path>
            </a:pathLst>
          </a:custGeom>
          <a:noFill/>
          <a:effectLst>
            <a:outerShdw blurRad="533400" dist="215900" dir="5400000" sx="92000" sy="92000" algn="t" rotWithShape="0">
              <a:prstClr val="black">
                <a:alpha val="25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
        <p:nvSpPr>
          <p:cNvPr id="12" name="Picture Placeholder 11"/>
          <p:cNvSpPr>
            <a:spLocks noGrp="1"/>
          </p:cNvSpPr>
          <p:nvPr>
            <p:ph type="pic" sz="quarter" idx="11" hasCustomPrompt="1"/>
          </p:nvPr>
        </p:nvSpPr>
        <p:spPr>
          <a:xfrm>
            <a:off x="6263640" y="501491"/>
            <a:ext cx="5425440" cy="2760346"/>
          </a:xfrm>
          <a:custGeom>
            <a:avLst/>
            <a:gdLst>
              <a:gd name="connsiteX0" fmla="*/ 189801 w 5425440"/>
              <a:gd name="connsiteY0" fmla="*/ 0 h 2760346"/>
              <a:gd name="connsiteX1" fmla="*/ 5235639 w 5425440"/>
              <a:gd name="connsiteY1" fmla="*/ 0 h 2760346"/>
              <a:gd name="connsiteX2" fmla="*/ 5425440 w 5425440"/>
              <a:gd name="connsiteY2" fmla="*/ 189801 h 2760346"/>
              <a:gd name="connsiteX3" fmla="*/ 5425440 w 5425440"/>
              <a:gd name="connsiteY3" fmla="*/ 2570545 h 2760346"/>
              <a:gd name="connsiteX4" fmla="*/ 5235639 w 5425440"/>
              <a:gd name="connsiteY4" fmla="*/ 2760346 h 2760346"/>
              <a:gd name="connsiteX5" fmla="*/ 189801 w 5425440"/>
              <a:gd name="connsiteY5" fmla="*/ 2760346 h 2760346"/>
              <a:gd name="connsiteX6" fmla="*/ 0 w 5425440"/>
              <a:gd name="connsiteY6" fmla="*/ 2570545 h 2760346"/>
              <a:gd name="connsiteX7" fmla="*/ 0 w 5425440"/>
              <a:gd name="connsiteY7" fmla="*/ 189801 h 2760346"/>
              <a:gd name="connsiteX8" fmla="*/ 189801 w 5425440"/>
              <a:gd name="connsiteY8" fmla="*/ 0 h 276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25440" h="2760346">
                <a:moveTo>
                  <a:pt x="189801" y="0"/>
                </a:moveTo>
                <a:lnTo>
                  <a:pt x="5235639" y="0"/>
                </a:lnTo>
                <a:cubicBezTo>
                  <a:pt x="5340463" y="0"/>
                  <a:pt x="5425440" y="84977"/>
                  <a:pt x="5425440" y="189801"/>
                </a:cubicBezTo>
                <a:lnTo>
                  <a:pt x="5425440" y="2570545"/>
                </a:lnTo>
                <a:cubicBezTo>
                  <a:pt x="5425440" y="2675369"/>
                  <a:pt x="5340463" y="2760346"/>
                  <a:pt x="5235639" y="2760346"/>
                </a:cubicBezTo>
                <a:lnTo>
                  <a:pt x="189801" y="2760346"/>
                </a:lnTo>
                <a:cubicBezTo>
                  <a:pt x="84977" y="2760346"/>
                  <a:pt x="0" y="2675369"/>
                  <a:pt x="0" y="2570545"/>
                </a:cubicBezTo>
                <a:lnTo>
                  <a:pt x="0" y="189801"/>
                </a:lnTo>
                <a:cubicBezTo>
                  <a:pt x="0" y="84977"/>
                  <a:pt x="84977" y="0"/>
                  <a:pt x="189801" y="0"/>
                </a:cubicBezTo>
                <a:close/>
              </a:path>
            </a:pathLst>
          </a:custGeom>
          <a:noFill/>
          <a:effectLst>
            <a:outerShdw blurRad="533400" dist="215900" dir="5400000" sx="92000" sy="92000" algn="t" rotWithShape="0">
              <a:prstClr val="black">
                <a:alpha val="25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
        <p:nvSpPr>
          <p:cNvPr id="14" name="Picture Placeholder 13"/>
          <p:cNvSpPr>
            <a:spLocks noGrp="1"/>
          </p:cNvSpPr>
          <p:nvPr>
            <p:ph type="pic" sz="quarter" idx="12" hasCustomPrompt="1"/>
          </p:nvPr>
        </p:nvSpPr>
        <p:spPr>
          <a:xfrm>
            <a:off x="502921" y="3596164"/>
            <a:ext cx="5425440" cy="2760346"/>
          </a:xfrm>
          <a:custGeom>
            <a:avLst/>
            <a:gdLst>
              <a:gd name="connsiteX0" fmla="*/ 189801 w 5425440"/>
              <a:gd name="connsiteY0" fmla="*/ 0 h 2760346"/>
              <a:gd name="connsiteX1" fmla="*/ 5235639 w 5425440"/>
              <a:gd name="connsiteY1" fmla="*/ 0 h 2760346"/>
              <a:gd name="connsiteX2" fmla="*/ 5425440 w 5425440"/>
              <a:gd name="connsiteY2" fmla="*/ 189801 h 2760346"/>
              <a:gd name="connsiteX3" fmla="*/ 5425440 w 5425440"/>
              <a:gd name="connsiteY3" fmla="*/ 2570545 h 2760346"/>
              <a:gd name="connsiteX4" fmla="*/ 5235639 w 5425440"/>
              <a:gd name="connsiteY4" fmla="*/ 2760346 h 2760346"/>
              <a:gd name="connsiteX5" fmla="*/ 189801 w 5425440"/>
              <a:gd name="connsiteY5" fmla="*/ 2760346 h 2760346"/>
              <a:gd name="connsiteX6" fmla="*/ 0 w 5425440"/>
              <a:gd name="connsiteY6" fmla="*/ 2570545 h 2760346"/>
              <a:gd name="connsiteX7" fmla="*/ 0 w 5425440"/>
              <a:gd name="connsiteY7" fmla="*/ 189801 h 2760346"/>
              <a:gd name="connsiteX8" fmla="*/ 189801 w 5425440"/>
              <a:gd name="connsiteY8" fmla="*/ 0 h 276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25440" h="2760346">
                <a:moveTo>
                  <a:pt x="189801" y="0"/>
                </a:moveTo>
                <a:lnTo>
                  <a:pt x="5235639" y="0"/>
                </a:lnTo>
                <a:cubicBezTo>
                  <a:pt x="5340463" y="0"/>
                  <a:pt x="5425440" y="84977"/>
                  <a:pt x="5425440" y="189801"/>
                </a:cubicBezTo>
                <a:lnTo>
                  <a:pt x="5425440" y="2570545"/>
                </a:lnTo>
                <a:cubicBezTo>
                  <a:pt x="5425440" y="2675369"/>
                  <a:pt x="5340463" y="2760346"/>
                  <a:pt x="5235639" y="2760346"/>
                </a:cubicBezTo>
                <a:lnTo>
                  <a:pt x="189801" y="2760346"/>
                </a:lnTo>
                <a:cubicBezTo>
                  <a:pt x="84977" y="2760346"/>
                  <a:pt x="0" y="2675369"/>
                  <a:pt x="0" y="2570545"/>
                </a:cubicBezTo>
                <a:lnTo>
                  <a:pt x="0" y="189801"/>
                </a:lnTo>
                <a:cubicBezTo>
                  <a:pt x="0" y="84977"/>
                  <a:pt x="84977" y="0"/>
                  <a:pt x="189801" y="0"/>
                </a:cubicBezTo>
                <a:close/>
              </a:path>
            </a:pathLst>
          </a:custGeom>
          <a:noFill/>
          <a:effectLst>
            <a:outerShdw blurRad="533400" dist="215900" dir="5400000" sx="92000" sy="92000" algn="t" rotWithShape="0">
              <a:prstClr val="black">
                <a:alpha val="25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
        <p:nvSpPr>
          <p:cNvPr id="13" name="Picture Placeholder 12"/>
          <p:cNvSpPr>
            <a:spLocks noGrp="1"/>
          </p:cNvSpPr>
          <p:nvPr>
            <p:ph type="pic" sz="quarter" idx="13" hasCustomPrompt="1"/>
          </p:nvPr>
        </p:nvSpPr>
        <p:spPr>
          <a:xfrm>
            <a:off x="6263640" y="3596163"/>
            <a:ext cx="5425440" cy="2760346"/>
          </a:xfrm>
          <a:custGeom>
            <a:avLst/>
            <a:gdLst>
              <a:gd name="connsiteX0" fmla="*/ 189801 w 5425440"/>
              <a:gd name="connsiteY0" fmla="*/ 0 h 2760346"/>
              <a:gd name="connsiteX1" fmla="*/ 5235639 w 5425440"/>
              <a:gd name="connsiteY1" fmla="*/ 0 h 2760346"/>
              <a:gd name="connsiteX2" fmla="*/ 5425440 w 5425440"/>
              <a:gd name="connsiteY2" fmla="*/ 189801 h 2760346"/>
              <a:gd name="connsiteX3" fmla="*/ 5425440 w 5425440"/>
              <a:gd name="connsiteY3" fmla="*/ 2570545 h 2760346"/>
              <a:gd name="connsiteX4" fmla="*/ 5235639 w 5425440"/>
              <a:gd name="connsiteY4" fmla="*/ 2760346 h 2760346"/>
              <a:gd name="connsiteX5" fmla="*/ 189801 w 5425440"/>
              <a:gd name="connsiteY5" fmla="*/ 2760346 h 2760346"/>
              <a:gd name="connsiteX6" fmla="*/ 0 w 5425440"/>
              <a:gd name="connsiteY6" fmla="*/ 2570545 h 2760346"/>
              <a:gd name="connsiteX7" fmla="*/ 0 w 5425440"/>
              <a:gd name="connsiteY7" fmla="*/ 189801 h 2760346"/>
              <a:gd name="connsiteX8" fmla="*/ 189801 w 5425440"/>
              <a:gd name="connsiteY8" fmla="*/ 0 h 276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25440" h="2760346">
                <a:moveTo>
                  <a:pt x="189801" y="0"/>
                </a:moveTo>
                <a:lnTo>
                  <a:pt x="5235639" y="0"/>
                </a:lnTo>
                <a:cubicBezTo>
                  <a:pt x="5340463" y="0"/>
                  <a:pt x="5425440" y="84977"/>
                  <a:pt x="5425440" y="189801"/>
                </a:cubicBezTo>
                <a:lnTo>
                  <a:pt x="5425440" y="2570545"/>
                </a:lnTo>
                <a:cubicBezTo>
                  <a:pt x="5425440" y="2675369"/>
                  <a:pt x="5340463" y="2760346"/>
                  <a:pt x="5235639" y="2760346"/>
                </a:cubicBezTo>
                <a:lnTo>
                  <a:pt x="189801" y="2760346"/>
                </a:lnTo>
                <a:cubicBezTo>
                  <a:pt x="84977" y="2760346"/>
                  <a:pt x="0" y="2675369"/>
                  <a:pt x="0" y="2570545"/>
                </a:cubicBezTo>
                <a:lnTo>
                  <a:pt x="0" y="189801"/>
                </a:lnTo>
                <a:cubicBezTo>
                  <a:pt x="0" y="84977"/>
                  <a:pt x="84977" y="0"/>
                  <a:pt x="189801" y="0"/>
                </a:cubicBezTo>
                <a:close/>
              </a:path>
            </a:pathLst>
          </a:custGeom>
          <a:noFill/>
          <a:effectLst>
            <a:outerShdw blurRad="533400" dist="215900" dir="5400000" sx="92000" sy="92000" algn="t" rotWithShape="0">
              <a:prstClr val="black">
                <a:alpha val="25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000" fill="hold"/>
                                        <p:tgtEl>
                                          <p:spTgt spid="11"/>
                                        </p:tgtEl>
                                        <p:attrNameLst>
                                          <p:attrName>ppt_x</p:attrName>
                                        </p:attrNameLst>
                                      </p:cBhvr>
                                      <p:tavLst>
                                        <p:tav tm="0">
                                          <p:val>
                                            <p:strVal val="1+#ppt_w/2"/>
                                          </p:val>
                                        </p:tav>
                                        <p:tav tm="100000">
                                          <p:val>
                                            <p:strVal val="#ppt_x"/>
                                          </p:val>
                                        </p:tav>
                                      </p:tavLst>
                                    </p:anim>
                                    <p:anim calcmode="lin" valueType="num">
                                      <p:cBhvr additive="base">
                                        <p:cTn id="8" dur="10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1250" fill="hold"/>
                                        <p:tgtEl>
                                          <p:spTgt spid="12"/>
                                        </p:tgtEl>
                                        <p:attrNameLst>
                                          <p:attrName>ppt_x</p:attrName>
                                        </p:attrNameLst>
                                      </p:cBhvr>
                                      <p:tavLst>
                                        <p:tav tm="0">
                                          <p:val>
                                            <p:strVal val="1+#ppt_w/2"/>
                                          </p:val>
                                        </p:tav>
                                        <p:tav tm="100000">
                                          <p:val>
                                            <p:strVal val="#ppt_x"/>
                                          </p:val>
                                        </p:tav>
                                      </p:tavLst>
                                    </p:anim>
                                    <p:anim calcmode="lin" valueType="num">
                                      <p:cBhvr additive="base">
                                        <p:cTn id="12" dur="1250" fill="hold"/>
                                        <p:tgtEl>
                                          <p:spTgt spid="12"/>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5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0-#ppt_w/2"/>
                                          </p:val>
                                        </p:tav>
                                        <p:tav tm="100000">
                                          <p:val>
                                            <p:strVal val="#ppt_x"/>
                                          </p:val>
                                        </p:tav>
                                      </p:tavLst>
                                    </p:anim>
                                    <p:anim calcmode="lin" valueType="num">
                                      <p:cBhvr additive="base">
                                        <p:cTn id="16" dur="10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250" fill="hold"/>
                                        <p:tgtEl>
                                          <p:spTgt spid="13"/>
                                        </p:tgtEl>
                                        <p:attrNameLst>
                                          <p:attrName>ppt_x</p:attrName>
                                        </p:attrNameLst>
                                      </p:cBhvr>
                                      <p:tavLst>
                                        <p:tav tm="0">
                                          <p:val>
                                            <p:strVal val="0-#ppt_w/2"/>
                                          </p:val>
                                        </p:tav>
                                        <p:tav tm="100000">
                                          <p:val>
                                            <p:strVal val="#ppt_x"/>
                                          </p:val>
                                        </p:tav>
                                      </p:tavLst>
                                    </p:anim>
                                    <p:anim calcmode="lin" valueType="num">
                                      <p:cBhvr additive="base">
                                        <p:cTn id="20" dur="125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4" grpId="0"/>
      <p:bldP spid="13" grpId="0"/>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sp>
        <p:nvSpPr>
          <p:cNvPr id="5" name="Rectangle 4"/>
          <p:cNvSpPr/>
          <p:nvPr userDrawn="1"/>
        </p:nvSpPr>
        <p:spPr>
          <a:xfrm>
            <a:off x="1" y="1932079"/>
            <a:ext cx="12192000" cy="3893508"/>
          </a:xfrm>
          <a:prstGeom prst="rect">
            <a:avLst/>
          </a:prstGeom>
          <a:gradFill flip="none" rotWithShape="1">
            <a:gsLst>
              <a:gs pos="0">
                <a:schemeClr val="accent1"/>
              </a:gs>
              <a:gs pos="100000">
                <a:schemeClr val="accent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C6CDEC1-CAB0-4DA7-B1D0-CB93C3A049CA}" type="datetimeFigureOut">
              <a:rPr lang="zh-CN" altLang="en-US" smtClean="0"/>
              <a:t>2022/10/6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B0564D4-2016-4661-99C7-91B14B17944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8_Title Slide">
    <p:spTree>
      <p:nvGrpSpPr>
        <p:cNvPr id="1" name=""/>
        <p:cNvGrpSpPr/>
        <p:nvPr/>
      </p:nvGrpSpPr>
      <p:grpSpPr>
        <a:xfrm>
          <a:off x="0" y="0"/>
          <a:ext cx="0" cy="0"/>
          <a:chOff x="0" y="0"/>
          <a:chExt cx="0" cy="0"/>
        </a:xfrm>
      </p:grpSpPr>
      <p:sp>
        <p:nvSpPr>
          <p:cNvPr id="17" name="Picture Placeholder 16"/>
          <p:cNvSpPr>
            <a:spLocks noGrp="1"/>
          </p:cNvSpPr>
          <p:nvPr>
            <p:ph type="pic" sz="quarter" idx="10" hasCustomPrompt="1"/>
          </p:nvPr>
        </p:nvSpPr>
        <p:spPr>
          <a:xfrm>
            <a:off x="7870109" y="1828801"/>
            <a:ext cx="3130419" cy="2975429"/>
          </a:xfrm>
          <a:custGeom>
            <a:avLst/>
            <a:gdLst>
              <a:gd name="connsiteX0" fmla="*/ 126438 w 3130419"/>
              <a:gd name="connsiteY0" fmla="*/ 0 h 2975429"/>
              <a:gd name="connsiteX1" fmla="*/ 3003981 w 3130419"/>
              <a:gd name="connsiteY1" fmla="*/ 0 h 2975429"/>
              <a:gd name="connsiteX2" fmla="*/ 3130419 w 3130419"/>
              <a:gd name="connsiteY2" fmla="*/ 126438 h 2975429"/>
              <a:gd name="connsiteX3" fmla="*/ 3130419 w 3130419"/>
              <a:gd name="connsiteY3" fmla="*/ 2975429 h 2975429"/>
              <a:gd name="connsiteX4" fmla="*/ 0 w 3130419"/>
              <a:gd name="connsiteY4" fmla="*/ 2975429 h 2975429"/>
              <a:gd name="connsiteX5" fmla="*/ 0 w 3130419"/>
              <a:gd name="connsiteY5" fmla="*/ 126438 h 2975429"/>
              <a:gd name="connsiteX6" fmla="*/ 126438 w 3130419"/>
              <a:gd name="connsiteY6" fmla="*/ 0 h 2975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0419" h="2975429">
                <a:moveTo>
                  <a:pt x="126438" y="0"/>
                </a:moveTo>
                <a:lnTo>
                  <a:pt x="3003981" y="0"/>
                </a:lnTo>
                <a:cubicBezTo>
                  <a:pt x="3073811" y="0"/>
                  <a:pt x="3130419" y="56608"/>
                  <a:pt x="3130419" y="126438"/>
                </a:cubicBezTo>
                <a:lnTo>
                  <a:pt x="3130419" y="2975429"/>
                </a:lnTo>
                <a:lnTo>
                  <a:pt x="0" y="2975429"/>
                </a:lnTo>
                <a:lnTo>
                  <a:pt x="0" y="126438"/>
                </a:lnTo>
                <a:cubicBezTo>
                  <a:pt x="0" y="56608"/>
                  <a:pt x="56608" y="0"/>
                  <a:pt x="126438" y="0"/>
                </a:cubicBez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
        <p:nvSpPr>
          <p:cNvPr id="16" name="Picture Placeholder 15"/>
          <p:cNvSpPr>
            <a:spLocks noGrp="1"/>
          </p:cNvSpPr>
          <p:nvPr>
            <p:ph type="pic" sz="quarter" idx="11" hasCustomPrompt="1"/>
          </p:nvPr>
        </p:nvSpPr>
        <p:spPr>
          <a:xfrm>
            <a:off x="4530792" y="1828801"/>
            <a:ext cx="3130419" cy="2975429"/>
          </a:xfrm>
          <a:custGeom>
            <a:avLst/>
            <a:gdLst>
              <a:gd name="connsiteX0" fmla="*/ 126438 w 3130419"/>
              <a:gd name="connsiteY0" fmla="*/ 0 h 2975429"/>
              <a:gd name="connsiteX1" fmla="*/ 3003981 w 3130419"/>
              <a:gd name="connsiteY1" fmla="*/ 0 h 2975429"/>
              <a:gd name="connsiteX2" fmla="*/ 3130419 w 3130419"/>
              <a:gd name="connsiteY2" fmla="*/ 126438 h 2975429"/>
              <a:gd name="connsiteX3" fmla="*/ 3130419 w 3130419"/>
              <a:gd name="connsiteY3" fmla="*/ 2975429 h 2975429"/>
              <a:gd name="connsiteX4" fmla="*/ 0 w 3130419"/>
              <a:gd name="connsiteY4" fmla="*/ 2975429 h 2975429"/>
              <a:gd name="connsiteX5" fmla="*/ 0 w 3130419"/>
              <a:gd name="connsiteY5" fmla="*/ 126438 h 2975429"/>
              <a:gd name="connsiteX6" fmla="*/ 126438 w 3130419"/>
              <a:gd name="connsiteY6" fmla="*/ 0 h 2975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0419" h="2975429">
                <a:moveTo>
                  <a:pt x="126438" y="0"/>
                </a:moveTo>
                <a:lnTo>
                  <a:pt x="3003981" y="0"/>
                </a:lnTo>
                <a:cubicBezTo>
                  <a:pt x="3073811" y="0"/>
                  <a:pt x="3130419" y="56608"/>
                  <a:pt x="3130419" y="126438"/>
                </a:cubicBezTo>
                <a:lnTo>
                  <a:pt x="3130419" y="2975429"/>
                </a:lnTo>
                <a:lnTo>
                  <a:pt x="0" y="2975429"/>
                </a:lnTo>
                <a:lnTo>
                  <a:pt x="0" y="126438"/>
                </a:lnTo>
                <a:cubicBezTo>
                  <a:pt x="0" y="56608"/>
                  <a:pt x="56608" y="0"/>
                  <a:pt x="126438" y="0"/>
                </a:cubicBez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
        <p:nvSpPr>
          <p:cNvPr id="15" name="Picture Placeholder 14"/>
          <p:cNvSpPr>
            <a:spLocks noGrp="1"/>
          </p:cNvSpPr>
          <p:nvPr>
            <p:ph type="pic" sz="quarter" idx="12" hasCustomPrompt="1"/>
          </p:nvPr>
        </p:nvSpPr>
        <p:spPr>
          <a:xfrm>
            <a:off x="1191475" y="1828801"/>
            <a:ext cx="3130419" cy="2975429"/>
          </a:xfrm>
          <a:custGeom>
            <a:avLst/>
            <a:gdLst>
              <a:gd name="connsiteX0" fmla="*/ 126438 w 3130419"/>
              <a:gd name="connsiteY0" fmla="*/ 0 h 2975429"/>
              <a:gd name="connsiteX1" fmla="*/ 3003981 w 3130419"/>
              <a:gd name="connsiteY1" fmla="*/ 0 h 2975429"/>
              <a:gd name="connsiteX2" fmla="*/ 3130419 w 3130419"/>
              <a:gd name="connsiteY2" fmla="*/ 126438 h 2975429"/>
              <a:gd name="connsiteX3" fmla="*/ 3130419 w 3130419"/>
              <a:gd name="connsiteY3" fmla="*/ 2975429 h 2975429"/>
              <a:gd name="connsiteX4" fmla="*/ 0 w 3130419"/>
              <a:gd name="connsiteY4" fmla="*/ 2975429 h 2975429"/>
              <a:gd name="connsiteX5" fmla="*/ 0 w 3130419"/>
              <a:gd name="connsiteY5" fmla="*/ 126438 h 2975429"/>
              <a:gd name="connsiteX6" fmla="*/ 126438 w 3130419"/>
              <a:gd name="connsiteY6" fmla="*/ 0 h 2975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0419" h="2975429">
                <a:moveTo>
                  <a:pt x="126438" y="0"/>
                </a:moveTo>
                <a:lnTo>
                  <a:pt x="3003981" y="0"/>
                </a:lnTo>
                <a:cubicBezTo>
                  <a:pt x="3073811" y="0"/>
                  <a:pt x="3130419" y="56608"/>
                  <a:pt x="3130419" y="126438"/>
                </a:cubicBezTo>
                <a:lnTo>
                  <a:pt x="3130419" y="2975429"/>
                </a:lnTo>
                <a:lnTo>
                  <a:pt x="0" y="2975429"/>
                </a:lnTo>
                <a:lnTo>
                  <a:pt x="0" y="126438"/>
                </a:lnTo>
                <a:cubicBezTo>
                  <a:pt x="0" y="56608"/>
                  <a:pt x="56608" y="0"/>
                  <a:pt x="126438" y="0"/>
                </a:cubicBez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1250"/>
                                  </p:stCondLst>
                                  <p:childTnLst>
                                    <p:set>
                                      <p:cBhvr>
                                        <p:cTn id="6" dur="1" fill="hold">
                                          <p:stCondLst>
                                            <p:cond delay="0"/>
                                          </p:stCondLst>
                                        </p:cTn>
                                        <p:tgtEl>
                                          <p:spTgt spid="15"/>
                                        </p:tgtEl>
                                        <p:attrNameLst>
                                          <p:attrName>style.visibility</p:attrName>
                                        </p:attrNameLst>
                                      </p:cBhvr>
                                      <p:to>
                                        <p:strVal val="visible"/>
                                      </p:to>
                                    </p:set>
                                    <p:animEffect transition="in" filter="wipe(up)">
                                      <p:cBhvr>
                                        <p:cTn id="7" dur="500"/>
                                        <p:tgtEl>
                                          <p:spTgt spid="15"/>
                                        </p:tgtEl>
                                      </p:cBhvr>
                                    </p:animEffect>
                                  </p:childTnLst>
                                </p:cTn>
                              </p:par>
                              <p:par>
                                <p:cTn id="8" presetID="22" presetClass="entr" presetSubtype="1" fill="hold" grpId="0" nodeType="withEffect">
                                  <p:stCondLst>
                                    <p:cond delay="1500"/>
                                  </p:stCondLst>
                                  <p:childTnLst>
                                    <p:set>
                                      <p:cBhvr>
                                        <p:cTn id="9" dur="1" fill="hold">
                                          <p:stCondLst>
                                            <p:cond delay="0"/>
                                          </p:stCondLst>
                                        </p:cTn>
                                        <p:tgtEl>
                                          <p:spTgt spid="16"/>
                                        </p:tgtEl>
                                        <p:attrNameLst>
                                          <p:attrName>style.visibility</p:attrName>
                                        </p:attrNameLst>
                                      </p:cBhvr>
                                      <p:to>
                                        <p:strVal val="visible"/>
                                      </p:to>
                                    </p:set>
                                    <p:animEffect transition="in" filter="wipe(up)">
                                      <p:cBhvr>
                                        <p:cTn id="10" dur="500"/>
                                        <p:tgtEl>
                                          <p:spTgt spid="16"/>
                                        </p:tgtEl>
                                      </p:cBhvr>
                                    </p:animEffect>
                                  </p:childTnLst>
                                </p:cTn>
                              </p:par>
                              <p:par>
                                <p:cTn id="11" presetID="22" presetClass="entr" presetSubtype="1" fill="hold" grpId="0" nodeType="withEffect">
                                  <p:stCondLst>
                                    <p:cond delay="1750"/>
                                  </p:stCondLst>
                                  <p:childTnLst>
                                    <p:set>
                                      <p:cBhvr>
                                        <p:cTn id="12" dur="1" fill="hold">
                                          <p:stCondLst>
                                            <p:cond delay="0"/>
                                          </p:stCondLst>
                                        </p:cTn>
                                        <p:tgtEl>
                                          <p:spTgt spid="17"/>
                                        </p:tgtEl>
                                        <p:attrNameLst>
                                          <p:attrName>style.visibility</p:attrName>
                                        </p:attrNameLst>
                                      </p:cBhvr>
                                      <p:to>
                                        <p:strVal val="visible"/>
                                      </p:to>
                                    </p:set>
                                    <p:animEffect transition="in" filter="wipe(up)">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6" grpId="0"/>
      <p:bldP spid="15" grpId="0"/>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userDrawn="1">
  <p:cSld name="9_Title Slide">
    <p:bg>
      <p:bgPr>
        <a:gradFill flip="none" rotWithShape="1">
          <a:gsLst>
            <a:gs pos="0">
              <a:schemeClr val="accent1"/>
            </a:gs>
            <a:gs pos="100000">
              <a:schemeClr val="accent1">
                <a:lumMod val="75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15" name="TextBox 14"/>
          <p:cNvSpPr txBox="1"/>
          <p:nvPr userDrawn="1"/>
        </p:nvSpPr>
        <p:spPr>
          <a:xfrm rot="10800000" flipV="1">
            <a:off x="10433048" y="68129"/>
            <a:ext cx="1758952" cy="1200329"/>
          </a:xfrm>
          <a:prstGeom prst="rect">
            <a:avLst/>
          </a:prstGeom>
          <a:noFill/>
        </p:spPr>
        <p:txBody>
          <a:bodyPr wrap="square" rtlCol="0">
            <a:spAutoFit/>
          </a:bodyPr>
          <a:lstStyle/>
          <a:p>
            <a:pPr algn="ctr"/>
            <a:fld id="{260E2A6B-A809-4840-BF14-8648BC0BDF87}" type="slidenum">
              <a:rPr lang="id-ID" sz="7200" b="1" i="0" spc="-150" smtClean="0">
                <a:solidFill>
                  <a:schemeClr val="bg1">
                    <a:alpha val="60000"/>
                  </a:schemeClr>
                </a:solidFill>
                <a:ea typeface="Roboto Condensed" panose="02000000000000000000" pitchFamily="2" charset="0"/>
                <a:cs typeface="Segoe UI" panose="020B0502040204020203" pitchFamily="34" charset="0"/>
              </a:rPr>
              <a:t>‹#›</a:t>
            </a:fld>
            <a:endParaRPr lang="id-ID" sz="41300" b="1" i="0" spc="-150" dirty="0">
              <a:solidFill>
                <a:schemeClr val="bg1">
                  <a:alpha val="60000"/>
                </a:schemeClr>
              </a:solidFill>
              <a:ea typeface="Roboto Condensed" panose="02000000000000000000" pitchFamily="2" charset="0"/>
              <a:cs typeface="Segoe UI" panose="020B0502040204020203" pitchFamily="34" charset="0"/>
            </a:endParaRPr>
          </a:p>
        </p:txBody>
      </p:sp>
      <p:sp>
        <p:nvSpPr>
          <p:cNvPr id="16" name="TextBox 15"/>
          <p:cNvSpPr txBox="1"/>
          <p:nvPr userDrawn="1"/>
        </p:nvSpPr>
        <p:spPr>
          <a:xfrm flipH="1">
            <a:off x="445436" y="6386877"/>
            <a:ext cx="4138367" cy="253916"/>
          </a:xfrm>
          <a:prstGeom prst="rect">
            <a:avLst/>
          </a:prstGeom>
          <a:noFill/>
        </p:spPr>
        <p:txBody>
          <a:bodyPr wrap="square" rtlCol="0">
            <a:spAutoFit/>
          </a:bodyPr>
          <a:lstStyle/>
          <a:p>
            <a:r>
              <a:rPr lang="en-US" sz="1050" dirty="0">
                <a:solidFill>
                  <a:schemeClr val="bg1">
                    <a:alpha val="45000"/>
                  </a:schemeClr>
                </a:solidFill>
                <a:latin typeface="+mj-lt"/>
              </a:rPr>
              <a:t>Copyright © Company. All rights. | www.companysite.com</a:t>
            </a:r>
          </a:p>
        </p:txBody>
      </p:sp>
      <p:sp>
        <p:nvSpPr>
          <p:cNvPr id="17" name="Freeform: Shape 16"/>
          <p:cNvSpPr/>
          <p:nvPr userDrawn="1"/>
        </p:nvSpPr>
        <p:spPr>
          <a:xfrm>
            <a:off x="9982198" y="6503524"/>
            <a:ext cx="1758952" cy="354475"/>
          </a:xfrm>
          <a:custGeom>
            <a:avLst/>
            <a:gdLst>
              <a:gd name="connsiteX0" fmla="*/ 550981 w 2344943"/>
              <a:gd name="connsiteY0" fmla="*/ 0 h 407428"/>
              <a:gd name="connsiteX1" fmla="*/ 940996 w 2344943"/>
              <a:gd name="connsiteY1" fmla="*/ 0 h 407428"/>
              <a:gd name="connsiteX2" fmla="*/ 1403945 w 2344943"/>
              <a:gd name="connsiteY2" fmla="*/ 0 h 407428"/>
              <a:gd name="connsiteX3" fmla="*/ 1793961 w 2344943"/>
              <a:gd name="connsiteY3" fmla="*/ 0 h 407428"/>
              <a:gd name="connsiteX4" fmla="*/ 2288061 w 2344943"/>
              <a:gd name="connsiteY4" fmla="*/ 355358 h 407428"/>
              <a:gd name="connsiteX5" fmla="*/ 2344943 w 2344943"/>
              <a:gd name="connsiteY5" fmla="*/ 407428 h 407428"/>
              <a:gd name="connsiteX6" fmla="*/ 0 w 2344943"/>
              <a:gd name="connsiteY6" fmla="*/ 407428 h 407428"/>
              <a:gd name="connsiteX7" fmla="*/ 56882 w 2344943"/>
              <a:gd name="connsiteY7" fmla="*/ 355358 h 407428"/>
              <a:gd name="connsiteX8" fmla="*/ 550981 w 2344943"/>
              <a:gd name="connsiteY8" fmla="*/ 0 h 407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4943" h="407428">
                <a:moveTo>
                  <a:pt x="550981" y="0"/>
                </a:moveTo>
                <a:lnTo>
                  <a:pt x="940996" y="0"/>
                </a:lnTo>
                <a:lnTo>
                  <a:pt x="1403945" y="0"/>
                </a:lnTo>
                <a:lnTo>
                  <a:pt x="1793961" y="0"/>
                </a:lnTo>
                <a:cubicBezTo>
                  <a:pt x="2111814" y="387"/>
                  <a:pt x="2144200" y="198956"/>
                  <a:pt x="2288061" y="355358"/>
                </a:cubicBezTo>
                <a:lnTo>
                  <a:pt x="2344943" y="407428"/>
                </a:lnTo>
                <a:lnTo>
                  <a:pt x="0" y="407428"/>
                </a:lnTo>
                <a:lnTo>
                  <a:pt x="56882" y="355358"/>
                </a:lnTo>
                <a:cubicBezTo>
                  <a:pt x="200743" y="198956"/>
                  <a:pt x="233129" y="387"/>
                  <a:pt x="55098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p:cNvGrpSpPr/>
          <p:nvPr userDrawn="1"/>
        </p:nvGrpSpPr>
        <p:grpSpPr>
          <a:xfrm>
            <a:off x="10450050" y="6601913"/>
            <a:ext cx="823249" cy="148800"/>
            <a:chOff x="10435302" y="6601913"/>
            <a:chExt cx="823249" cy="148800"/>
          </a:xfrm>
          <a:solidFill>
            <a:schemeClr val="accent1"/>
          </a:solidFill>
        </p:grpSpPr>
        <p:sp>
          <p:nvSpPr>
            <p:cNvPr id="19" name="Freeform 22"/>
            <p:cNvSpPr>
              <a:spLocks noEditPoints="1"/>
            </p:cNvSpPr>
            <p:nvPr userDrawn="1"/>
          </p:nvSpPr>
          <p:spPr bwMode="auto">
            <a:xfrm>
              <a:off x="10435302" y="6611627"/>
              <a:ext cx="161605" cy="129373"/>
            </a:xfrm>
            <a:custGeom>
              <a:avLst/>
              <a:gdLst>
                <a:gd name="T0" fmla="*/ 68 w 200"/>
                <a:gd name="T1" fmla="*/ 160 h 160"/>
                <a:gd name="T2" fmla="*/ 2 w 200"/>
                <a:gd name="T3" fmla="*/ 123 h 160"/>
                <a:gd name="T4" fmla="*/ 17 w 200"/>
                <a:gd name="T5" fmla="*/ 118 h 160"/>
                <a:gd name="T6" fmla="*/ 24 w 200"/>
                <a:gd name="T7" fmla="*/ 100 h 160"/>
                <a:gd name="T8" fmla="*/ 16 w 200"/>
                <a:gd name="T9" fmla="*/ 82 h 160"/>
                <a:gd name="T10" fmla="*/ 12 w 200"/>
                <a:gd name="T11" fmla="*/ 49 h 160"/>
                <a:gd name="T12" fmla="*/ 10 w 200"/>
                <a:gd name="T13" fmla="*/ 31 h 160"/>
                <a:gd name="T14" fmla="*/ 27 w 200"/>
                <a:gd name="T15" fmla="*/ 2 h 160"/>
                <a:gd name="T16" fmla="*/ 44 w 200"/>
                <a:gd name="T17" fmla="*/ 17 h 160"/>
                <a:gd name="T18" fmla="*/ 97 w 200"/>
                <a:gd name="T19" fmla="*/ 14 h 160"/>
                <a:gd name="T20" fmla="*/ 145 w 200"/>
                <a:gd name="T21" fmla="*/ 2 h 160"/>
                <a:gd name="T22" fmla="*/ 172 w 200"/>
                <a:gd name="T23" fmla="*/ 6 h 160"/>
                <a:gd name="T24" fmla="*/ 183 w 200"/>
                <a:gd name="T25" fmla="*/ 2 h 160"/>
                <a:gd name="T26" fmla="*/ 190 w 200"/>
                <a:gd name="T27" fmla="*/ 17 h 160"/>
                <a:gd name="T28" fmla="*/ 196 w 200"/>
                <a:gd name="T29" fmla="*/ 18 h 160"/>
                <a:gd name="T30" fmla="*/ 197 w 200"/>
                <a:gd name="T31" fmla="*/ 19 h 160"/>
                <a:gd name="T32" fmla="*/ 197 w 200"/>
                <a:gd name="T33" fmla="*/ 20 h 160"/>
                <a:gd name="T34" fmla="*/ 200 w 200"/>
                <a:gd name="T35" fmla="*/ 23 h 160"/>
                <a:gd name="T36" fmla="*/ 190 w 200"/>
                <a:gd name="T37" fmla="*/ 42 h 160"/>
                <a:gd name="T38" fmla="*/ 179 w 200"/>
                <a:gd name="T39" fmla="*/ 54 h 160"/>
                <a:gd name="T40" fmla="*/ 105 w 200"/>
                <a:gd name="T41" fmla="*/ 154 h 160"/>
                <a:gd name="T42" fmla="*/ 10 w 200"/>
                <a:gd name="T43" fmla="*/ 126 h 160"/>
                <a:gd name="T44" fmla="*/ 68 w 200"/>
                <a:gd name="T45" fmla="*/ 152 h 160"/>
                <a:gd name="T46" fmla="*/ 103 w 200"/>
                <a:gd name="T47" fmla="*/ 147 h 160"/>
                <a:gd name="T48" fmla="*/ 171 w 200"/>
                <a:gd name="T49" fmla="*/ 55 h 160"/>
                <a:gd name="T50" fmla="*/ 184 w 200"/>
                <a:gd name="T51" fmla="*/ 37 h 160"/>
                <a:gd name="T52" fmla="*/ 190 w 200"/>
                <a:gd name="T53" fmla="*/ 25 h 160"/>
                <a:gd name="T54" fmla="*/ 184 w 200"/>
                <a:gd name="T55" fmla="*/ 26 h 160"/>
                <a:gd name="T56" fmla="*/ 179 w 200"/>
                <a:gd name="T57" fmla="*/ 21 h 160"/>
                <a:gd name="T58" fmla="*/ 178 w 200"/>
                <a:gd name="T59" fmla="*/ 12 h 160"/>
                <a:gd name="T60" fmla="*/ 159 w 200"/>
                <a:gd name="T61" fmla="*/ 18 h 160"/>
                <a:gd name="T62" fmla="*/ 156 w 200"/>
                <a:gd name="T63" fmla="*/ 17 h 160"/>
                <a:gd name="T64" fmla="*/ 131 w 200"/>
                <a:gd name="T65" fmla="*/ 8 h 160"/>
                <a:gd name="T66" fmla="*/ 94 w 200"/>
                <a:gd name="T67" fmla="*/ 44 h 160"/>
                <a:gd name="T68" fmla="*/ 89 w 200"/>
                <a:gd name="T69" fmla="*/ 48 h 160"/>
                <a:gd name="T70" fmla="*/ 35 w 200"/>
                <a:gd name="T71" fmla="*/ 18 h 160"/>
                <a:gd name="T72" fmla="*/ 18 w 200"/>
                <a:gd name="T73" fmla="*/ 31 h 160"/>
                <a:gd name="T74" fmla="*/ 21 w 200"/>
                <a:gd name="T75" fmla="*/ 49 h 160"/>
                <a:gd name="T76" fmla="*/ 18 w 200"/>
                <a:gd name="T77" fmla="*/ 55 h 160"/>
                <a:gd name="T78" fmla="*/ 23 w 200"/>
                <a:gd name="T79" fmla="*/ 78 h 160"/>
                <a:gd name="T80" fmla="*/ 30 w 200"/>
                <a:gd name="T81" fmla="*/ 87 h 160"/>
                <a:gd name="T82" fmla="*/ 31 w 200"/>
                <a:gd name="T83" fmla="*/ 97 h 160"/>
                <a:gd name="T84" fmla="*/ 60 w 200"/>
                <a:gd name="T85" fmla="*/ 119 h 160"/>
                <a:gd name="T86" fmla="*/ 23 w 200"/>
                <a:gd name="T87" fmla="*/ 126 h 160"/>
                <a:gd name="T88" fmla="*/ 11 w 200"/>
                <a:gd name="T89" fmla="*/ 12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0" h="160">
                  <a:moveTo>
                    <a:pt x="68" y="160"/>
                  </a:moveTo>
                  <a:cubicBezTo>
                    <a:pt x="68" y="160"/>
                    <a:pt x="68" y="160"/>
                    <a:pt x="68" y="160"/>
                  </a:cubicBezTo>
                  <a:cubicBezTo>
                    <a:pt x="50" y="160"/>
                    <a:pt x="33" y="156"/>
                    <a:pt x="20" y="148"/>
                  </a:cubicBezTo>
                  <a:cubicBezTo>
                    <a:pt x="19" y="147"/>
                    <a:pt x="0" y="132"/>
                    <a:pt x="2" y="123"/>
                  </a:cubicBezTo>
                  <a:cubicBezTo>
                    <a:pt x="3" y="121"/>
                    <a:pt x="5" y="118"/>
                    <a:pt x="11" y="118"/>
                  </a:cubicBezTo>
                  <a:cubicBezTo>
                    <a:pt x="13" y="118"/>
                    <a:pt x="15" y="118"/>
                    <a:pt x="17" y="118"/>
                  </a:cubicBezTo>
                  <a:cubicBezTo>
                    <a:pt x="24" y="118"/>
                    <a:pt x="31" y="118"/>
                    <a:pt x="37" y="117"/>
                  </a:cubicBezTo>
                  <a:cubicBezTo>
                    <a:pt x="31" y="112"/>
                    <a:pt x="26" y="107"/>
                    <a:pt x="24" y="100"/>
                  </a:cubicBezTo>
                  <a:cubicBezTo>
                    <a:pt x="23" y="98"/>
                    <a:pt x="21" y="94"/>
                    <a:pt x="21" y="90"/>
                  </a:cubicBezTo>
                  <a:cubicBezTo>
                    <a:pt x="19" y="88"/>
                    <a:pt x="17" y="85"/>
                    <a:pt x="16" y="82"/>
                  </a:cubicBezTo>
                  <a:cubicBezTo>
                    <a:pt x="11" y="75"/>
                    <a:pt x="9" y="66"/>
                    <a:pt x="10" y="56"/>
                  </a:cubicBezTo>
                  <a:cubicBezTo>
                    <a:pt x="10" y="53"/>
                    <a:pt x="11" y="50"/>
                    <a:pt x="12" y="49"/>
                  </a:cubicBezTo>
                  <a:cubicBezTo>
                    <a:pt x="12" y="48"/>
                    <a:pt x="11" y="46"/>
                    <a:pt x="11" y="45"/>
                  </a:cubicBezTo>
                  <a:cubicBezTo>
                    <a:pt x="10" y="41"/>
                    <a:pt x="10" y="36"/>
                    <a:pt x="10" y="31"/>
                  </a:cubicBezTo>
                  <a:cubicBezTo>
                    <a:pt x="11" y="20"/>
                    <a:pt x="15" y="12"/>
                    <a:pt x="22" y="4"/>
                  </a:cubicBezTo>
                  <a:cubicBezTo>
                    <a:pt x="24" y="3"/>
                    <a:pt x="25" y="2"/>
                    <a:pt x="27" y="2"/>
                  </a:cubicBezTo>
                  <a:cubicBezTo>
                    <a:pt x="32" y="2"/>
                    <a:pt x="37" y="7"/>
                    <a:pt x="42" y="14"/>
                  </a:cubicBezTo>
                  <a:cubicBezTo>
                    <a:pt x="43" y="15"/>
                    <a:pt x="44" y="16"/>
                    <a:pt x="44" y="17"/>
                  </a:cubicBezTo>
                  <a:cubicBezTo>
                    <a:pt x="55" y="27"/>
                    <a:pt x="68" y="34"/>
                    <a:pt x="86" y="39"/>
                  </a:cubicBezTo>
                  <a:cubicBezTo>
                    <a:pt x="87" y="30"/>
                    <a:pt x="91" y="21"/>
                    <a:pt x="97" y="14"/>
                  </a:cubicBezTo>
                  <a:cubicBezTo>
                    <a:pt x="106" y="5"/>
                    <a:pt x="118" y="0"/>
                    <a:pt x="131" y="0"/>
                  </a:cubicBezTo>
                  <a:cubicBezTo>
                    <a:pt x="136" y="0"/>
                    <a:pt x="140" y="1"/>
                    <a:pt x="145" y="2"/>
                  </a:cubicBezTo>
                  <a:cubicBezTo>
                    <a:pt x="150" y="4"/>
                    <a:pt x="155" y="7"/>
                    <a:pt x="160" y="10"/>
                  </a:cubicBezTo>
                  <a:cubicBezTo>
                    <a:pt x="164" y="10"/>
                    <a:pt x="168" y="8"/>
                    <a:pt x="172" y="6"/>
                  </a:cubicBezTo>
                  <a:cubicBezTo>
                    <a:pt x="172" y="6"/>
                    <a:pt x="173" y="6"/>
                    <a:pt x="174" y="5"/>
                  </a:cubicBezTo>
                  <a:cubicBezTo>
                    <a:pt x="176" y="4"/>
                    <a:pt x="180" y="2"/>
                    <a:pt x="183" y="2"/>
                  </a:cubicBezTo>
                  <a:cubicBezTo>
                    <a:pt x="187" y="2"/>
                    <a:pt x="189" y="3"/>
                    <a:pt x="190" y="6"/>
                  </a:cubicBezTo>
                  <a:cubicBezTo>
                    <a:pt x="191" y="9"/>
                    <a:pt x="191" y="13"/>
                    <a:pt x="190" y="17"/>
                  </a:cubicBezTo>
                  <a:cubicBezTo>
                    <a:pt x="192" y="17"/>
                    <a:pt x="194" y="17"/>
                    <a:pt x="195" y="18"/>
                  </a:cubicBezTo>
                  <a:cubicBezTo>
                    <a:pt x="196" y="18"/>
                    <a:pt x="196" y="18"/>
                    <a:pt x="196" y="18"/>
                  </a:cubicBezTo>
                  <a:cubicBezTo>
                    <a:pt x="197" y="19"/>
                    <a:pt x="197" y="19"/>
                    <a:pt x="197" y="19"/>
                  </a:cubicBezTo>
                  <a:cubicBezTo>
                    <a:pt x="197" y="19"/>
                    <a:pt x="197" y="19"/>
                    <a:pt x="197" y="19"/>
                  </a:cubicBezTo>
                  <a:cubicBezTo>
                    <a:pt x="197" y="19"/>
                    <a:pt x="197" y="19"/>
                    <a:pt x="197" y="20"/>
                  </a:cubicBezTo>
                  <a:cubicBezTo>
                    <a:pt x="197" y="20"/>
                    <a:pt x="197" y="20"/>
                    <a:pt x="197" y="20"/>
                  </a:cubicBezTo>
                  <a:cubicBezTo>
                    <a:pt x="197" y="20"/>
                    <a:pt x="197" y="20"/>
                    <a:pt x="197" y="20"/>
                  </a:cubicBezTo>
                  <a:cubicBezTo>
                    <a:pt x="200" y="23"/>
                    <a:pt x="200" y="23"/>
                    <a:pt x="200" y="23"/>
                  </a:cubicBezTo>
                  <a:cubicBezTo>
                    <a:pt x="199" y="24"/>
                    <a:pt x="199" y="24"/>
                    <a:pt x="199" y="24"/>
                  </a:cubicBezTo>
                  <a:cubicBezTo>
                    <a:pt x="199" y="29"/>
                    <a:pt x="194" y="36"/>
                    <a:pt x="190" y="42"/>
                  </a:cubicBezTo>
                  <a:cubicBezTo>
                    <a:pt x="188" y="44"/>
                    <a:pt x="186" y="46"/>
                    <a:pt x="184" y="47"/>
                  </a:cubicBezTo>
                  <a:cubicBezTo>
                    <a:pt x="181" y="50"/>
                    <a:pt x="179" y="52"/>
                    <a:pt x="179" y="54"/>
                  </a:cubicBezTo>
                  <a:cubicBezTo>
                    <a:pt x="181" y="70"/>
                    <a:pt x="174" y="87"/>
                    <a:pt x="169" y="99"/>
                  </a:cubicBezTo>
                  <a:cubicBezTo>
                    <a:pt x="157" y="125"/>
                    <a:pt x="134" y="145"/>
                    <a:pt x="105" y="154"/>
                  </a:cubicBezTo>
                  <a:cubicBezTo>
                    <a:pt x="93" y="158"/>
                    <a:pt x="81" y="160"/>
                    <a:pt x="68" y="160"/>
                  </a:cubicBezTo>
                  <a:close/>
                  <a:moveTo>
                    <a:pt x="10" y="126"/>
                  </a:moveTo>
                  <a:cubicBezTo>
                    <a:pt x="12" y="130"/>
                    <a:pt x="21" y="139"/>
                    <a:pt x="24" y="141"/>
                  </a:cubicBezTo>
                  <a:cubicBezTo>
                    <a:pt x="36" y="148"/>
                    <a:pt x="52" y="152"/>
                    <a:pt x="68" y="152"/>
                  </a:cubicBezTo>
                  <a:cubicBezTo>
                    <a:pt x="68" y="152"/>
                    <a:pt x="68" y="152"/>
                    <a:pt x="68" y="152"/>
                  </a:cubicBezTo>
                  <a:cubicBezTo>
                    <a:pt x="80" y="152"/>
                    <a:pt x="92" y="150"/>
                    <a:pt x="103" y="147"/>
                  </a:cubicBezTo>
                  <a:cubicBezTo>
                    <a:pt x="129" y="138"/>
                    <a:pt x="150" y="120"/>
                    <a:pt x="161" y="96"/>
                  </a:cubicBezTo>
                  <a:cubicBezTo>
                    <a:pt x="166" y="85"/>
                    <a:pt x="172" y="69"/>
                    <a:pt x="171" y="55"/>
                  </a:cubicBezTo>
                  <a:cubicBezTo>
                    <a:pt x="171" y="49"/>
                    <a:pt x="175" y="45"/>
                    <a:pt x="179" y="41"/>
                  </a:cubicBezTo>
                  <a:cubicBezTo>
                    <a:pt x="181" y="40"/>
                    <a:pt x="183" y="39"/>
                    <a:pt x="184" y="37"/>
                  </a:cubicBezTo>
                  <a:cubicBezTo>
                    <a:pt x="190" y="29"/>
                    <a:pt x="191" y="25"/>
                    <a:pt x="191" y="25"/>
                  </a:cubicBezTo>
                  <a:cubicBezTo>
                    <a:pt x="190" y="25"/>
                    <a:pt x="190" y="25"/>
                    <a:pt x="190" y="25"/>
                  </a:cubicBezTo>
                  <a:cubicBezTo>
                    <a:pt x="189" y="25"/>
                    <a:pt x="187" y="25"/>
                    <a:pt x="186" y="25"/>
                  </a:cubicBezTo>
                  <a:cubicBezTo>
                    <a:pt x="185" y="26"/>
                    <a:pt x="185" y="26"/>
                    <a:pt x="184" y="26"/>
                  </a:cubicBezTo>
                  <a:cubicBezTo>
                    <a:pt x="176" y="28"/>
                    <a:pt x="176" y="28"/>
                    <a:pt x="176" y="28"/>
                  </a:cubicBezTo>
                  <a:cubicBezTo>
                    <a:pt x="179" y="21"/>
                    <a:pt x="179" y="21"/>
                    <a:pt x="179" y="21"/>
                  </a:cubicBezTo>
                  <a:cubicBezTo>
                    <a:pt x="183" y="13"/>
                    <a:pt x="183" y="11"/>
                    <a:pt x="183" y="10"/>
                  </a:cubicBezTo>
                  <a:cubicBezTo>
                    <a:pt x="181" y="10"/>
                    <a:pt x="179" y="11"/>
                    <a:pt x="178" y="12"/>
                  </a:cubicBezTo>
                  <a:cubicBezTo>
                    <a:pt x="177" y="13"/>
                    <a:pt x="176" y="13"/>
                    <a:pt x="175" y="13"/>
                  </a:cubicBezTo>
                  <a:cubicBezTo>
                    <a:pt x="170" y="16"/>
                    <a:pt x="164" y="18"/>
                    <a:pt x="159" y="18"/>
                  </a:cubicBezTo>
                  <a:cubicBezTo>
                    <a:pt x="157" y="19"/>
                    <a:pt x="157" y="19"/>
                    <a:pt x="157" y="19"/>
                  </a:cubicBezTo>
                  <a:cubicBezTo>
                    <a:pt x="156" y="17"/>
                    <a:pt x="156" y="17"/>
                    <a:pt x="156" y="17"/>
                  </a:cubicBezTo>
                  <a:cubicBezTo>
                    <a:pt x="152" y="14"/>
                    <a:pt x="147" y="11"/>
                    <a:pt x="142" y="10"/>
                  </a:cubicBezTo>
                  <a:cubicBezTo>
                    <a:pt x="139" y="8"/>
                    <a:pt x="135" y="8"/>
                    <a:pt x="131" y="8"/>
                  </a:cubicBezTo>
                  <a:cubicBezTo>
                    <a:pt x="121" y="8"/>
                    <a:pt x="110" y="12"/>
                    <a:pt x="103" y="19"/>
                  </a:cubicBezTo>
                  <a:cubicBezTo>
                    <a:pt x="97" y="26"/>
                    <a:pt x="94" y="35"/>
                    <a:pt x="94" y="44"/>
                  </a:cubicBezTo>
                  <a:cubicBezTo>
                    <a:pt x="94" y="49"/>
                    <a:pt x="94" y="49"/>
                    <a:pt x="94" y="49"/>
                  </a:cubicBezTo>
                  <a:cubicBezTo>
                    <a:pt x="89" y="48"/>
                    <a:pt x="89" y="48"/>
                    <a:pt x="89" y="48"/>
                  </a:cubicBezTo>
                  <a:cubicBezTo>
                    <a:pt x="67" y="42"/>
                    <a:pt x="51" y="34"/>
                    <a:pt x="39" y="22"/>
                  </a:cubicBezTo>
                  <a:cubicBezTo>
                    <a:pt x="38" y="22"/>
                    <a:pt x="37" y="20"/>
                    <a:pt x="35" y="18"/>
                  </a:cubicBezTo>
                  <a:cubicBezTo>
                    <a:pt x="34" y="16"/>
                    <a:pt x="30" y="11"/>
                    <a:pt x="28" y="10"/>
                  </a:cubicBezTo>
                  <a:cubicBezTo>
                    <a:pt x="21" y="16"/>
                    <a:pt x="19" y="22"/>
                    <a:pt x="18" y="31"/>
                  </a:cubicBezTo>
                  <a:cubicBezTo>
                    <a:pt x="18" y="36"/>
                    <a:pt x="18" y="40"/>
                    <a:pt x="19" y="44"/>
                  </a:cubicBezTo>
                  <a:cubicBezTo>
                    <a:pt x="19" y="45"/>
                    <a:pt x="20" y="47"/>
                    <a:pt x="21" y="49"/>
                  </a:cubicBezTo>
                  <a:cubicBezTo>
                    <a:pt x="23" y="54"/>
                    <a:pt x="23" y="54"/>
                    <a:pt x="23" y="54"/>
                  </a:cubicBezTo>
                  <a:cubicBezTo>
                    <a:pt x="18" y="55"/>
                    <a:pt x="18" y="55"/>
                    <a:pt x="18" y="55"/>
                  </a:cubicBezTo>
                  <a:cubicBezTo>
                    <a:pt x="18" y="55"/>
                    <a:pt x="18" y="55"/>
                    <a:pt x="18" y="56"/>
                  </a:cubicBezTo>
                  <a:cubicBezTo>
                    <a:pt x="17" y="65"/>
                    <a:pt x="19" y="72"/>
                    <a:pt x="23" y="78"/>
                  </a:cubicBezTo>
                  <a:cubicBezTo>
                    <a:pt x="24" y="81"/>
                    <a:pt x="26" y="83"/>
                    <a:pt x="28" y="85"/>
                  </a:cubicBezTo>
                  <a:cubicBezTo>
                    <a:pt x="30" y="87"/>
                    <a:pt x="30" y="87"/>
                    <a:pt x="30" y="87"/>
                  </a:cubicBezTo>
                  <a:cubicBezTo>
                    <a:pt x="30" y="89"/>
                    <a:pt x="30" y="89"/>
                    <a:pt x="30" y="89"/>
                  </a:cubicBezTo>
                  <a:cubicBezTo>
                    <a:pt x="29" y="91"/>
                    <a:pt x="30" y="94"/>
                    <a:pt x="31" y="97"/>
                  </a:cubicBezTo>
                  <a:cubicBezTo>
                    <a:pt x="34" y="105"/>
                    <a:pt x="41" y="111"/>
                    <a:pt x="50" y="115"/>
                  </a:cubicBezTo>
                  <a:cubicBezTo>
                    <a:pt x="60" y="119"/>
                    <a:pt x="60" y="119"/>
                    <a:pt x="60" y="119"/>
                  </a:cubicBezTo>
                  <a:cubicBezTo>
                    <a:pt x="50" y="122"/>
                    <a:pt x="50" y="122"/>
                    <a:pt x="50" y="122"/>
                  </a:cubicBezTo>
                  <a:cubicBezTo>
                    <a:pt x="40" y="125"/>
                    <a:pt x="32" y="126"/>
                    <a:pt x="23" y="126"/>
                  </a:cubicBezTo>
                  <a:cubicBezTo>
                    <a:pt x="21" y="126"/>
                    <a:pt x="19" y="126"/>
                    <a:pt x="17" y="126"/>
                  </a:cubicBezTo>
                  <a:cubicBezTo>
                    <a:pt x="15" y="126"/>
                    <a:pt x="13" y="126"/>
                    <a:pt x="11" y="126"/>
                  </a:cubicBezTo>
                  <a:cubicBezTo>
                    <a:pt x="11" y="126"/>
                    <a:pt x="10" y="126"/>
                    <a:pt x="10" y="126"/>
                  </a:cubicBezTo>
                  <a:close/>
                </a:path>
              </a:pathLst>
            </a:custGeom>
            <a:grpFill/>
            <a:ln>
              <a:noFill/>
            </a:ln>
          </p:spPr>
          <p:txBody>
            <a:bodyPr vert="horz" wrap="square" lIns="91440" tIns="45720" rIns="91440" bIns="45720" numCol="1" anchor="t" anchorCtr="0" compatLnSpc="1"/>
            <a:lstStyle/>
            <a:p>
              <a:endParaRPr lang="en-US"/>
            </a:p>
          </p:txBody>
        </p:sp>
        <p:sp>
          <p:nvSpPr>
            <p:cNvPr id="20" name="Freeform 35"/>
            <p:cNvSpPr>
              <a:spLocks noEditPoints="1"/>
            </p:cNvSpPr>
            <p:nvPr userDrawn="1"/>
          </p:nvSpPr>
          <p:spPr bwMode="auto">
            <a:xfrm>
              <a:off x="10816239" y="6605224"/>
              <a:ext cx="71089" cy="142178"/>
            </a:xfrm>
            <a:custGeom>
              <a:avLst/>
              <a:gdLst>
                <a:gd name="T0" fmla="*/ 60 w 88"/>
                <a:gd name="T1" fmla="*/ 176 h 176"/>
                <a:gd name="T2" fmla="*/ 16 w 88"/>
                <a:gd name="T3" fmla="*/ 176 h 176"/>
                <a:gd name="T4" fmla="*/ 16 w 88"/>
                <a:gd name="T5" fmla="*/ 92 h 176"/>
                <a:gd name="T6" fmla="*/ 0 w 88"/>
                <a:gd name="T7" fmla="*/ 92 h 176"/>
                <a:gd name="T8" fmla="*/ 0 w 88"/>
                <a:gd name="T9" fmla="*/ 56 h 176"/>
                <a:gd name="T10" fmla="*/ 16 w 88"/>
                <a:gd name="T11" fmla="*/ 56 h 176"/>
                <a:gd name="T12" fmla="*/ 17 w 88"/>
                <a:gd name="T13" fmla="*/ 39 h 176"/>
                <a:gd name="T14" fmla="*/ 57 w 88"/>
                <a:gd name="T15" fmla="*/ 0 h 176"/>
                <a:gd name="T16" fmla="*/ 88 w 88"/>
                <a:gd name="T17" fmla="*/ 0 h 176"/>
                <a:gd name="T18" fmla="*/ 88 w 88"/>
                <a:gd name="T19" fmla="*/ 37 h 176"/>
                <a:gd name="T20" fmla="*/ 64 w 88"/>
                <a:gd name="T21" fmla="*/ 37 h 176"/>
                <a:gd name="T22" fmla="*/ 60 w 88"/>
                <a:gd name="T23" fmla="*/ 40 h 176"/>
                <a:gd name="T24" fmla="*/ 60 w 88"/>
                <a:gd name="T25" fmla="*/ 56 h 176"/>
                <a:gd name="T26" fmla="*/ 84 w 88"/>
                <a:gd name="T27" fmla="*/ 56 h 176"/>
                <a:gd name="T28" fmla="*/ 85 w 88"/>
                <a:gd name="T29" fmla="*/ 92 h 176"/>
                <a:gd name="T30" fmla="*/ 60 w 88"/>
                <a:gd name="T31" fmla="*/ 92 h 176"/>
                <a:gd name="T32" fmla="*/ 60 w 88"/>
                <a:gd name="T33" fmla="*/ 176 h 176"/>
                <a:gd name="T34" fmla="*/ 24 w 88"/>
                <a:gd name="T35" fmla="*/ 168 h 176"/>
                <a:gd name="T36" fmla="*/ 52 w 88"/>
                <a:gd name="T37" fmla="*/ 168 h 176"/>
                <a:gd name="T38" fmla="*/ 53 w 88"/>
                <a:gd name="T39" fmla="*/ 84 h 176"/>
                <a:gd name="T40" fmla="*/ 77 w 88"/>
                <a:gd name="T41" fmla="*/ 84 h 176"/>
                <a:gd name="T42" fmla="*/ 76 w 88"/>
                <a:gd name="T43" fmla="*/ 64 h 176"/>
                <a:gd name="T44" fmla="*/ 52 w 88"/>
                <a:gd name="T45" fmla="*/ 64 h 176"/>
                <a:gd name="T46" fmla="*/ 53 w 88"/>
                <a:gd name="T47" fmla="*/ 41 h 176"/>
                <a:gd name="T48" fmla="*/ 64 w 88"/>
                <a:gd name="T49" fmla="*/ 29 h 176"/>
                <a:gd name="T50" fmla="*/ 79 w 88"/>
                <a:gd name="T51" fmla="*/ 29 h 176"/>
                <a:gd name="T52" fmla="*/ 79 w 88"/>
                <a:gd name="T53" fmla="*/ 8 h 176"/>
                <a:gd name="T54" fmla="*/ 57 w 88"/>
                <a:gd name="T55" fmla="*/ 8 h 176"/>
                <a:gd name="T56" fmla="*/ 25 w 88"/>
                <a:gd name="T57" fmla="*/ 39 h 176"/>
                <a:gd name="T58" fmla="*/ 24 w 88"/>
                <a:gd name="T59" fmla="*/ 64 h 176"/>
                <a:gd name="T60" fmla="*/ 8 w 88"/>
                <a:gd name="T61" fmla="*/ 64 h 176"/>
                <a:gd name="T62" fmla="*/ 8 w 88"/>
                <a:gd name="T63" fmla="*/ 84 h 176"/>
                <a:gd name="T64" fmla="*/ 24 w 88"/>
                <a:gd name="T65" fmla="*/ 84 h 176"/>
                <a:gd name="T66" fmla="*/ 24 w 88"/>
                <a:gd name="T67"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176">
                  <a:moveTo>
                    <a:pt x="60" y="176"/>
                  </a:moveTo>
                  <a:cubicBezTo>
                    <a:pt x="16" y="176"/>
                    <a:pt x="16" y="176"/>
                    <a:pt x="16" y="176"/>
                  </a:cubicBezTo>
                  <a:cubicBezTo>
                    <a:pt x="16" y="92"/>
                    <a:pt x="16" y="92"/>
                    <a:pt x="16" y="92"/>
                  </a:cubicBezTo>
                  <a:cubicBezTo>
                    <a:pt x="0" y="92"/>
                    <a:pt x="0" y="92"/>
                    <a:pt x="0" y="92"/>
                  </a:cubicBezTo>
                  <a:cubicBezTo>
                    <a:pt x="0" y="56"/>
                    <a:pt x="0" y="56"/>
                    <a:pt x="0" y="56"/>
                  </a:cubicBezTo>
                  <a:cubicBezTo>
                    <a:pt x="16" y="56"/>
                    <a:pt x="16" y="56"/>
                    <a:pt x="16" y="56"/>
                  </a:cubicBezTo>
                  <a:cubicBezTo>
                    <a:pt x="17" y="39"/>
                    <a:pt x="17" y="39"/>
                    <a:pt x="17" y="39"/>
                  </a:cubicBezTo>
                  <a:cubicBezTo>
                    <a:pt x="17" y="20"/>
                    <a:pt x="28" y="0"/>
                    <a:pt x="57" y="0"/>
                  </a:cubicBezTo>
                  <a:cubicBezTo>
                    <a:pt x="88" y="0"/>
                    <a:pt x="88" y="0"/>
                    <a:pt x="88" y="0"/>
                  </a:cubicBezTo>
                  <a:cubicBezTo>
                    <a:pt x="88" y="37"/>
                    <a:pt x="88" y="37"/>
                    <a:pt x="88" y="37"/>
                  </a:cubicBezTo>
                  <a:cubicBezTo>
                    <a:pt x="64" y="37"/>
                    <a:pt x="64" y="37"/>
                    <a:pt x="64" y="37"/>
                  </a:cubicBezTo>
                  <a:cubicBezTo>
                    <a:pt x="62" y="37"/>
                    <a:pt x="60" y="37"/>
                    <a:pt x="60" y="40"/>
                  </a:cubicBezTo>
                  <a:cubicBezTo>
                    <a:pt x="60" y="56"/>
                    <a:pt x="60" y="56"/>
                    <a:pt x="60" y="56"/>
                  </a:cubicBezTo>
                  <a:cubicBezTo>
                    <a:pt x="84" y="56"/>
                    <a:pt x="84" y="56"/>
                    <a:pt x="84" y="56"/>
                  </a:cubicBezTo>
                  <a:cubicBezTo>
                    <a:pt x="85" y="92"/>
                    <a:pt x="85" y="92"/>
                    <a:pt x="85" y="92"/>
                  </a:cubicBezTo>
                  <a:cubicBezTo>
                    <a:pt x="60" y="92"/>
                    <a:pt x="60" y="92"/>
                    <a:pt x="60" y="92"/>
                  </a:cubicBezTo>
                  <a:lnTo>
                    <a:pt x="60" y="176"/>
                  </a:lnTo>
                  <a:close/>
                  <a:moveTo>
                    <a:pt x="24" y="168"/>
                  </a:moveTo>
                  <a:cubicBezTo>
                    <a:pt x="52" y="168"/>
                    <a:pt x="52" y="168"/>
                    <a:pt x="52" y="168"/>
                  </a:cubicBezTo>
                  <a:cubicBezTo>
                    <a:pt x="53" y="84"/>
                    <a:pt x="53" y="84"/>
                    <a:pt x="53" y="84"/>
                  </a:cubicBezTo>
                  <a:cubicBezTo>
                    <a:pt x="77" y="84"/>
                    <a:pt x="77" y="84"/>
                    <a:pt x="77" y="84"/>
                  </a:cubicBezTo>
                  <a:cubicBezTo>
                    <a:pt x="76" y="64"/>
                    <a:pt x="76" y="64"/>
                    <a:pt x="76" y="64"/>
                  </a:cubicBezTo>
                  <a:cubicBezTo>
                    <a:pt x="52" y="64"/>
                    <a:pt x="52" y="64"/>
                    <a:pt x="52" y="64"/>
                  </a:cubicBezTo>
                  <a:cubicBezTo>
                    <a:pt x="53" y="41"/>
                    <a:pt x="53" y="41"/>
                    <a:pt x="53" y="41"/>
                  </a:cubicBezTo>
                  <a:cubicBezTo>
                    <a:pt x="53" y="33"/>
                    <a:pt x="59" y="29"/>
                    <a:pt x="64" y="29"/>
                  </a:cubicBezTo>
                  <a:cubicBezTo>
                    <a:pt x="79" y="29"/>
                    <a:pt x="79" y="29"/>
                    <a:pt x="79" y="29"/>
                  </a:cubicBezTo>
                  <a:cubicBezTo>
                    <a:pt x="79" y="8"/>
                    <a:pt x="79" y="8"/>
                    <a:pt x="79" y="8"/>
                  </a:cubicBezTo>
                  <a:cubicBezTo>
                    <a:pt x="57" y="8"/>
                    <a:pt x="57" y="8"/>
                    <a:pt x="57" y="8"/>
                  </a:cubicBezTo>
                  <a:cubicBezTo>
                    <a:pt x="28" y="8"/>
                    <a:pt x="25" y="32"/>
                    <a:pt x="25" y="39"/>
                  </a:cubicBezTo>
                  <a:cubicBezTo>
                    <a:pt x="24" y="64"/>
                    <a:pt x="24" y="64"/>
                    <a:pt x="24" y="64"/>
                  </a:cubicBezTo>
                  <a:cubicBezTo>
                    <a:pt x="8" y="64"/>
                    <a:pt x="8" y="64"/>
                    <a:pt x="8" y="64"/>
                  </a:cubicBezTo>
                  <a:cubicBezTo>
                    <a:pt x="8" y="84"/>
                    <a:pt x="8" y="84"/>
                    <a:pt x="8" y="84"/>
                  </a:cubicBezTo>
                  <a:cubicBezTo>
                    <a:pt x="24" y="84"/>
                    <a:pt x="24" y="84"/>
                    <a:pt x="24" y="84"/>
                  </a:cubicBezTo>
                  <a:lnTo>
                    <a:pt x="24" y="168"/>
                  </a:lnTo>
                  <a:close/>
                </a:path>
              </a:pathLst>
            </a:custGeom>
            <a:grpFill/>
            <a:ln>
              <a:noFill/>
            </a:ln>
          </p:spPr>
          <p:txBody>
            <a:bodyPr vert="horz" wrap="square" lIns="91440" tIns="45720" rIns="91440" bIns="45720" numCol="1" anchor="t" anchorCtr="0" compatLnSpc="1"/>
            <a:lstStyle/>
            <a:p>
              <a:endParaRPr lang="en-US"/>
            </a:p>
          </p:txBody>
        </p:sp>
        <p:sp>
          <p:nvSpPr>
            <p:cNvPr id="21" name="Freeform 37"/>
            <p:cNvSpPr>
              <a:spLocks noEditPoints="1"/>
            </p:cNvSpPr>
            <p:nvPr userDrawn="1"/>
          </p:nvSpPr>
          <p:spPr bwMode="auto">
            <a:xfrm>
              <a:off x="11106660" y="6601913"/>
              <a:ext cx="151891" cy="148800"/>
            </a:xfrm>
            <a:custGeom>
              <a:avLst/>
              <a:gdLst>
                <a:gd name="T0" fmla="*/ 17 w 188"/>
                <a:gd name="T1" fmla="*/ 184 h 184"/>
                <a:gd name="T2" fmla="*/ 0 w 188"/>
                <a:gd name="T3" fmla="*/ 17 h 184"/>
                <a:gd name="T4" fmla="*/ 170 w 188"/>
                <a:gd name="T5" fmla="*/ 0 h 184"/>
                <a:gd name="T6" fmla="*/ 188 w 188"/>
                <a:gd name="T7" fmla="*/ 167 h 184"/>
                <a:gd name="T8" fmla="*/ 17 w 188"/>
                <a:gd name="T9" fmla="*/ 8 h 184"/>
                <a:gd name="T10" fmla="*/ 7 w 188"/>
                <a:gd name="T11" fmla="*/ 167 h 184"/>
                <a:gd name="T12" fmla="*/ 170 w 188"/>
                <a:gd name="T13" fmla="*/ 176 h 184"/>
                <a:gd name="T14" fmla="*/ 180 w 188"/>
                <a:gd name="T15" fmla="*/ 17 h 184"/>
                <a:gd name="T16" fmla="*/ 17 w 188"/>
                <a:gd name="T17" fmla="*/ 8 h 184"/>
                <a:gd name="T18" fmla="*/ 26 w 188"/>
                <a:gd name="T19" fmla="*/ 168 h 184"/>
                <a:gd name="T20" fmla="*/ 16 w 188"/>
                <a:gd name="T21" fmla="*/ 85 h 184"/>
                <a:gd name="T22" fmla="*/ 48 w 188"/>
                <a:gd name="T23" fmla="*/ 81 h 184"/>
                <a:gd name="T24" fmla="*/ 52 w 188"/>
                <a:gd name="T25" fmla="*/ 86 h 184"/>
                <a:gd name="T26" fmla="*/ 94 w 188"/>
                <a:gd name="T27" fmla="*/ 141 h 184"/>
                <a:gd name="T28" fmla="*/ 135 w 188"/>
                <a:gd name="T29" fmla="*/ 86 h 184"/>
                <a:gd name="T30" fmla="*/ 139 w 188"/>
                <a:gd name="T31" fmla="*/ 81 h 184"/>
                <a:gd name="T32" fmla="*/ 172 w 188"/>
                <a:gd name="T33" fmla="*/ 85 h 184"/>
                <a:gd name="T34" fmla="*/ 161 w 188"/>
                <a:gd name="T35" fmla="*/ 168 h 184"/>
                <a:gd name="T36" fmla="*/ 23 w 188"/>
                <a:gd name="T37" fmla="*/ 158 h 184"/>
                <a:gd name="T38" fmla="*/ 161 w 188"/>
                <a:gd name="T39" fmla="*/ 160 h 184"/>
                <a:gd name="T40" fmla="*/ 164 w 188"/>
                <a:gd name="T41" fmla="*/ 89 h 184"/>
                <a:gd name="T42" fmla="*/ 145 w 188"/>
                <a:gd name="T43" fmla="*/ 98 h 184"/>
                <a:gd name="T44" fmla="*/ 43 w 188"/>
                <a:gd name="T45" fmla="*/ 98 h 184"/>
                <a:gd name="T46" fmla="*/ 23 w 188"/>
                <a:gd name="T47" fmla="*/ 89 h 184"/>
                <a:gd name="T48" fmla="*/ 58 w 188"/>
                <a:gd name="T49" fmla="*/ 98 h 184"/>
                <a:gd name="T50" fmla="*/ 129 w 188"/>
                <a:gd name="T51" fmla="*/ 98 h 184"/>
                <a:gd name="T52" fmla="*/ 94 w 188"/>
                <a:gd name="T53" fmla="*/ 71 h 184"/>
                <a:gd name="T54" fmla="*/ 94 w 188"/>
                <a:gd name="T55" fmla="*/ 125 h 184"/>
                <a:gd name="T56" fmla="*/ 94 w 188"/>
                <a:gd name="T57" fmla="*/ 71 h 184"/>
                <a:gd name="T58" fmla="*/ 135 w 188"/>
                <a:gd name="T59" fmla="*/ 60 h 184"/>
                <a:gd name="T60" fmla="*/ 124 w 188"/>
                <a:gd name="T61" fmla="*/ 30 h 184"/>
                <a:gd name="T62" fmla="*/ 156 w 188"/>
                <a:gd name="T63" fmla="*/ 20 h 184"/>
                <a:gd name="T64" fmla="*/ 168 w 188"/>
                <a:gd name="T65" fmla="*/ 50 h 184"/>
                <a:gd name="T66" fmla="*/ 135 w 188"/>
                <a:gd name="T67" fmla="*/ 28 h 184"/>
                <a:gd name="T68" fmla="*/ 132 w 188"/>
                <a:gd name="T69" fmla="*/ 49 h 184"/>
                <a:gd name="T70" fmla="*/ 157 w 188"/>
                <a:gd name="T71" fmla="*/ 52 h 184"/>
                <a:gd name="T72" fmla="*/ 160 w 188"/>
                <a:gd name="T73" fmla="*/ 31 h 184"/>
                <a:gd name="T74" fmla="*/ 135 w 188"/>
                <a:gd name="T75" fmla="*/ 2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8" h="184">
                  <a:moveTo>
                    <a:pt x="170" y="184"/>
                  </a:moveTo>
                  <a:cubicBezTo>
                    <a:pt x="17" y="184"/>
                    <a:pt x="17" y="184"/>
                    <a:pt x="17" y="184"/>
                  </a:cubicBezTo>
                  <a:cubicBezTo>
                    <a:pt x="8" y="184"/>
                    <a:pt x="0" y="176"/>
                    <a:pt x="0" y="167"/>
                  </a:cubicBezTo>
                  <a:cubicBezTo>
                    <a:pt x="0" y="17"/>
                    <a:pt x="0" y="17"/>
                    <a:pt x="0" y="17"/>
                  </a:cubicBezTo>
                  <a:cubicBezTo>
                    <a:pt x="0" y="8"/>
                    <a:pt x="8" y="0"/>
                    <a:pt x="17" y="0"/>
                  </a:cubicBezTo>
                  <a:cubicBezTo>
                    <a:pt x="170" y="0"/>
                    <a:pt x="170" y="0"/>
                    <a:pt x="170" y="0"/>
                  </a:cubicBezTo>
                  <a:cubicBezTo>
                    <a:pt x="180" y="0"/>
                    <a:pt x="188" y="8"/>
                    <a:pt x="188" y="17"/>
                  </a:cubicBezTo>
                  <a:cubicBezTo>
                    <a:pt x="188" y="167"/>
                    <a:pt x="188" y="167"/>
                    <a:pt x="188" y="167"/>
                  </a:cubicBezTo>
                  <a:cubicBezTo>
                    <a:pt x="188" y="176"/>
                    <a:pt x="180" y="184"/>
                    <a:pt x="170" y="184"/>
                  </a:cubicBezTo>
                  <a:close/>
                  <a:moveTo>
                    <a:pt x="17" y="8"/>
                  </a:moveTo>
                  <a:cubicBezTo>
                    <a:pt x="12" y="8"/>
                    <a:pt x="7" y="12"/>
                    <a:pt x="7" y="17"/>
                  </a:cubicBezTo>
                  <a:cubicBezTo>
                    <a:pt x="7" y="167"/>
                    <a:pt x="7" y="167"/>
                    <a:pt x="7" y="167"/>
                  </a:cubicBezTo>
                  <a:cubicBezTo>
                    <a:pt x="7" y="172"/>
                    <a:pt x="12" y="176"/>
                    <a:pt x="17" y="176"/>
                  </a:cubicBezTo>
                  <a:cubicBezTo>
                    <a:pt x="170" y="176"/>
                    <a:pt x="170" y="176"/>
                    <a:pt x="170" y="176"/>
                  </a:cubicBezTo>
                  <a:cubicBezTo>
                    <a:pt x="175" y="176"/>
                    <a:pt x="180" y="172"/>
                    <a:pt x="180" y="167"/>
                  </a:cubicBezTo>
                  <a:cubicBezTo>
                    <a:pt x="180" y="17"/>
                    <a:pt x="180" y="17"/>
                    <a:pt x="180" y="17"/>
                  </a:cubicBezTo>
                  <a:cubicBezTo>
                    <a:pt x="180" y="12"/>
                    <a:pt x="175" y="8"/>
                    <a:pt x="170" y="8"/>
                  </a:cubicBezTo>
                  <a:lnTo>
                    <a:pt x="17" y="8"/>
                  </a:lnTo>
                  <a:close/>
                  <a:moveTo>
                    <a:pt x="161" y="168"/>
                  </a:moveTo>
                  <a:cubicBezTo>
                    <a:pt x="26" y="168"/>
                    <a:pt x="26" y="168"/>
                    <a:pt x="26" y="168"/>
                  </a:cubicBezTo>
                  <a:cubicBezTo>
                    <a:pt x="20" y="168"/>
                    <a:pt x="16" y="163"/>
                    <a:pt x="16" y="158"/>
                  </a:cubicBezTo>
                  <a:cubicBezTo>
                    <a:pt x="16" y="85"/>
                    <a:pt x="16" y="85"/>
                    <a:pt x="16" y="85"/>
                  </a:cubicBezTo>
                  <a:cubicBezTo>
                    <a:pt x="16" y="83"/>
                    <a:pt x="17" y="81"/>
                    <a:pt x="19" y="81"/>
                  </a:cubicBezTo>
                  <a:cubicBezTo>
                    <a:pt x="48" y="81"/>
                    <a:pt x="48" y="81"/>
                    <a:pt x="48" y="81"/>
                  </a:cubicBezTo>
                  <a:cubicBezTo>
                    <a:pt x="50" y="81"/>
                    <a:pt x="51" y="82"/>
                    <a:pt x="51" y="83"/>
                  </a:cubicBezTo>
                  <a:cubicBezTo>
                    <a:pt x="52" y="84"/>
                    <a:pt x="52" y="85"/>
                    <a:pt x="52" y="86"/>
                  </a:cubicBezTo>
                  <a:cubicBezTo>
                    <a:pt x="51" y="90"/>
                    <a:pt x="50" y="94"/>
                    <a:pt x="50" y="98"/>
                  </a:cubicBezTo>
                  <a:cubicBezTo>
                    <a:pt x="50" y="122"/>
                    <a:pt x="70" y="141"/>
                    <a:pt x="94" y="141"/>
                  </a:cubicBezTo>
                  <a:cubicBezTo>
                    <a:pt x="117" y="141"/>
                    <a:pt x="137" y="122"/>
                    <a:pt x="137" y="98"/>
                  </a:cubicBezTo>
                  <a:cubicBezTo>
                    <a:pt x="137" y="94"/>
                    <a:pt x="136" y="90"/>
                    <a:pt x="135" y="86"/>
                  </a:cubicBezTo>
                  <a:cubicBezTo>
                    <a:pt x="135" y="85"/>
                    <a:pt x="135" y="84"/>
                    <a:pt x="136" y="83"/>
                  </a:cubicBezTo>
                  <a:cubicBezTo>
                    <a:pt x="136" y="82"/>
                    <a:pt x="138" y="81"/>
                    <a:pt x="139" y="81"/>
                  </a:cubicBezTo>
                  <a:cubicBezTo>
                    <a:pt x="168" y="81"/>
                    <a:pt x="168" y="81"/>
                    <a:pt x="168" y="81"/>
                  </a:cubicBezTo>
                  <a:cubicBezTo>
                    <a:pt x="170" y="81"/>
                    <a:pt x="172" y="83"/>
                    <a:pt x="172" y="85"/>
                  </a:cubicBezTo>
                  <a:cubicBezTo>
                    <a:pt x="172" y="158"/>
                    <a:pt x="172" y="158"/>
                    <a:pt x="172" y="158"/>
                  </a:cubicBezTo>
                  <a:cubicBezTo>
                    <a:pt x="172" y="163"/>
                    <a:pt x="167" y="168"/>
                    <a:pt x="161" y="168"/>
                  </a:cubicBezTo>
                  <a:close/>
                  <a:moveTo>
                    <a:pt x="23" y="89"/>
                  </a:moveTo>
                  <a:cubicBezTo>
                    <a:pt x="23" y="158"/>
                    <a:pt x="23" y="158"/>
                    <a:pt x="23" y="158"/>
                  </a:cubicBezTo>
                  <a:cubicBezTo>
                    <a:pt x="23" y="159"/>
                    <a:pt x="25" y="160"/>
                    <a:pt x="26" y="160"/>
                  </a:cubicBezTo>
                  <a:cubicBezTo>
                    <a:pt x="161" y="160"/>
                    <a:pt x="161" y="160"/>
                    <a:pt x="161" y="160"/>
                  </a:cubicBezTo>
                  <a:cubicBezTo>
                    <a:pt x="163" y="160"/>
                    <a:pt x="164" y="159"/>
                    <a:pt x="164" y="158"/>
                  </a:cubicBezTo>
                  <a:cubicBezTo>
                    <a:pt x="164" y="89"/>
                    <a:pt x="164" y="89"/>
                    <a:pt x="164" y="89"/>
                  </a:cubicBezTo>
                  <a:cubicBezTo>
                    <a:pt x="144" y="89"/>
                    <a:pt x="144" y="89"/>
                    <a:pt x="144" y="89"/>
                  </a:cubicBezTo>
                  <a:cubicBezTo>
                    <a:pt x="144" y="92"/>
                    <a:pt x="145" y="95"/>
                    <a:pt x="145" y="98"/>
                  </a:cubicBezTo>
                  <a:cubicBezTo>
                    <a:pt x="145" y="126"/>
                    <a:pt x="122" y="148"/>
                    <a:pt x="94" y="148"/>
                  </a:cubicBezTo>
                  <a:cubicBezTo>
                    <a:pt x="65" y="148"/>
                    <a:pt x="43" y="126"/>
                    <a:pt x="43" y="98"/>
                  </a:cubicBezTo>
                  <a:cubicBezTo>
                    <a:pt x="43" y="95"/>
                    <a:pt x="43" y="92"/>
                    <a:pt x="43" y="89"/>
                  </a:cubicBezTo>
                  <a:lnTo>
                    <a:pt x="23" y="89"/>
                  </a:lnTo>
                  <a:close/>
                  <a:moveTo>
                    <a:pt x="94" y="133"/>
                  </a:moveTo>
                  <a:cubicBezTo>
                    <a:pt x="74" y="133"/>
                    <a:pt x="58" y="117"/>
                    <a:pt x="58" y="98"/>
                  </a:cubicBezTo>
                  <a:cubicBezTo>
                    <a:pt x="58" y="79"/>
                    <a:pt x="74" y="64"/>
                    <a:pt x="94" y="64"/>
                  </a:cubicBezTo>
                  <a:cubicBezTo>
                    <a:pt x="113" y="64"/>
                    <a:pt x="129" y="79"/>
                    <a:pt x="129" y="98"/>
                  </a:cubicBezTo>
                  <a:cubicBezTo>
                    <a:pt x="129" y="117"/>
                    <a:pt x="113" y="133"/>
                    <a:pt x="94" y="133"/>
                  </a:cubicBezTo>
                  <a:close/>
                  <a:moveTo>
                    <a:pt x="94" y="71"/>
                  </a:moveTo>
                  <a:cubicBezTo>
                    <a:pt x="78" y="71"/>
                    <a:pt x="66" y="84"/>
                    <a:pt x="66" y="98"/>
                  </a:cubicBezTo>
                  <a:cubicBezTo>
                    <a:pt x="66" y="113"/>
                    <a:pt x="78" y="125"/>
                    <a:pt x="94" y="125"/>
                  </a:cubicBezTo>
                  <a:cubicBezTo>
                    <a:pt x="109" y="125"/>
                    <a:pt x="121" y="113"/>
                    <a:pt x="121" y="98"/>
                  </a:cubicBezTo>
                  <a:cubicBezTo>
                    <a:pt x="121" y="84"/>
                    <a:pt x="109" y="71"/>
                    <a:pt x="94" y="71"/>
                  </a:cubicBezTo>
                  <a:close/>
                  <a:moveTo>
                    <a:pt x="156" y="60"/>
                  </a:moveTo>
                  <a:cubicBezTo>
                    <a:pt x="135" y="60"/>
                    <a:pt x="135" y="60"/>
                    <a:pt x="135" y="60"/>
                  </a:cubicBezTo>
                  <a:cubicBezTo>
                    <a:pt x="129" y="60"/>
                    <a:pt x="124" y="55"/>
                    <a:pt x="124" y="50"/>
                  </a:cubicBezTo>
                  <a:cubicBezTo>
                    <a:pt x="124" y="30"/>
                    <a:pt x="124" y="30"/>
                    <a:pt x="124" y="30"/>
                  </a:cubicBezTo>
                  <a:cubicBezTo>
                    <a:pt x="124" y="24"/>
                    <a:pt x="129" y="20"/>
                    <a:pt x="135" y="20"/>
                  </a:cubicBezTo>
                  <a:cubicBezTo>
                    <a:pt x="156" y="20"/>
                    <a:pt x="156" y="20"/>
                    <a:pt x="156" y="20"/>
                  </a:cubicBezTo>
                  <a:cubicBezTo>
                    <a:pt x="163" y="20"/>
                    <a:pt x="168" y="24"/>
                    <a:pt x="168" y="30"/>
                  </a:cubicBezTo>
                  <a:cubicBezTo>
                    <a:pt x="168" y="50"/>
                    <a:pt x="168" y="50"/>
                    <a:pt x="168" y="50"/>
                  </a:cubicBezTo>
                  <a:cubicBezTo>
                    <a:pt x="168" y="55"/>
                    <a:pt x="163" y="60"/>
                    <a:pt x="156" y="60"/>
                  </a:cubicBezTo>
                  <a:close/>
                  <a:moveTo>
                    <a:pt x="135" y="28"/>
                  </a:moveTo>
                  <a:cubicBezTo>
                    <a:pt x="133" y="28"/>
                    <a:pt x="132" y="29"/>
                    <a:pt x="132" y="31"/>
                  </a:cubicBezTo>
                  <a:cubicBezTo>
                    <a:pt x="132" y="49"/>
                    <a:pt x="132" y="49"/>
                    <a:pt x="132" y="49"/>
                  </a:cubicBezTo>
                  <a:cubicBezTo>
                    <a:pt x="132" y="51"/>
                    <a:pt x="133" y="52"/>
                    <a:pt x="135" y="52"/>
                  </a:cubicBezTo>
                  <a:cubicBezTo>
                    <a:pt x="157" y="52"/>
                    <a:pt x="157" y="52"/>
                    <a:pt x="157" y="52"/>
                  </a:cubicBezTo>
                  <a:cubicBezTo>
                    <a:pt x="158" y="52"/>
                    <a:pt x="160" y="51"/>
                    <a:pt x="160" y="49"/>
                  </a:cubicBezTo>
                  <a:cubicBezTo>
                    <a:pt x="160" y="31"/>
                    <a:pt x="160" y="31"/>
                    <a:pt x="160" y="31"/>
                  </a:cubicBezTo>
                  <a:cubicBezTo>
                    <a:pt x="160" y="29"/>
                    <a:pt x="158" y="28"/>
                    <a:pt x="157" y="28"/>
                  </a:cubicBezTo>
                  <a:lnTo>
                    <a:pt x="135" y="28"/>
                  </a:lnTo>
                  <a:close/>
                </a:path>
              </a:pathLst>
            </a:custGeom>
            <a:grpFill/>
            <a:ln>
              <a:noFill/>
            </a:ln>
          </p:spPr>
          <p:txBody>
            <a:bodyPr vert="horz" wrap="square" lIns="91440" tIns="45720" rIns="91440" bIns="45720" numCol="1" anchor="t" anchorCtr="0" compatLnSpc="1"/>
            <a:lstStyle/>
            <a:p>
              <a:endParaRPr lang="en-US"/>
            </a:p>
          </p:txBody>
        </p:sp>
      </p:grpSp>
      <p:sp>
        <p:nvSpPr>
          <p:cNvPr id="4" name="Picture Placeholder 3"/>
          <p:cNvSpPr>
            <a:spLocks noGrp="1"/>
          </p:cNvSpPr>
          <p:nvPr>
            <p:ph type="pic" sz="quarter" idx="10" hasCustomPrompt="1"/>
          </p:nvPr>
        </p:nvSpPr>
        <p:spPr>
          <a:xfrm>
            <a:off x="5653080" y="0"/>
            <a:ext cx="4093028" cy="6858000"/>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pic>
        <p:nvPicPr>
          <p:cNvPr id="22" name="图片 21"/>
          <p:cNvPicPr>
            <a:picLocks noChangeAspect="1"/>
          </p:cNvPicPr>
          <p:nvPr userDrawn="1"/>
        </p:nvPicPr>
        <p:blipFill>
          <a:blip r:embed="rId2" cstate="screen">
            <a:biLevel thresh="25000"/>
          </a:blip>
          <a:stretch>
            <a:fillRect/>
          </a:stretch>
        </p:blipFill>
        <p:spPr>
          <a:xfrm>
            <a:off x="313775" y="217207"/>
            <a:ext cx="901414" cy="25329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100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1+#ppt_w/2"/>
                                          </p:val>
                                        </p:tav>
                                        <p:tav tm="100000">
                                          <p:val>
                                            <p:strVal val="#ppt_x"/>
                                          </p:val>
                                        </p:tav>
                                      </p:tavLst>
                                    </p:anim>
                                    <p:anim calcmode="lin" valueType="num">
                                      <p:cBhvr additive="base">
                                        <p:cTn id="8" dur="75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125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7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1_Title Slide">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2191998" cy="5014452"/>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ppt_x"/>
                                          </p:val>
                                        </p:tav>
                                        <p:tav tm="100000">
                                          <p:val>
                                            <p:strVal val="#ppt_x"/>
                                          </p:val>
                                        </p:tav>
                                      </p:tavLst>
                                    </p:anim>
                                    <p:anim calcmode="lin" valueType="num">
                                      <p:cBhvr additive="base">
                                        <p:cTn id="8" dur="750" fill="hold"/>
                                        <p:tgtEl>
                                          <p:spTgt spid="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userDrawn="1">
  <p:cSld name="14_Title Slide">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6" y="0"/>
            <a:ext cx="12191988" cy="5048250"/>
          </a:xfrm>
          <a:custGeom>
            <a:avLst/>
            <a:gdLst>
              <a:gd name="connsiteX0" fmla="*/ 0 w 12191988"/>
              <a:gd name="connsiteY0" fmla="*/ 0 h 5048250"/>
              <a:gd name="connsiteX1" fmla="*/ 12191988 w 12191988"/>
              <a:gd name="connsiteY1" fmla="*/ 0 h 5048250"/>
              <a:gd name="connsiteX2" fmla="*/ 12191988 w 12191988"/>
              <a:gd name="connsiteY2" fmla="*/ 4804440 h 5048250"/>
              <a:gd name="connsiteX3" fmla="*/ 12172832 w 12191988"/>
              <a:gd name="connsiteY3" fmla="*/ 4899324 h 5048250"/>
              <a:gd name="connsiteX4" fmla="*/ 11948154 w 12191988"/>
              <a:gd name="connsiteY4" fmla="*/ 5048250 h 5048250"/>
              <a:gd name="connsiteX5" fmla="*/ 11704314 w 12191988"/>
              <a:gd name="connsiteY5" fmla="*/ 4804410 h 5048250"/>
              <a:gd name="connsiteX6" fmla="*/ 11704314 w 12191988"/>
              <a:gd name="connsiteY6" fmla="*/ 4072890 h 5048250"/>
              <a:gd name="connsiteX7" fmla="*/ 11460474 w 12191988"/>
              <a:gd name="connsiteY7" fmla="*/ 3829050 h 5048250"/>
              <a:gd name="connsiteX8" fmla="*/ 11216634 w 12191988"/>
              <a:gd name="connsiteY8" fmla="*/ 4072890 h 5048250"/>
              <a:gd name="connsiteX9" fmla="*/ 11216634 w 12191988"/>
              <a:gd name="connsiteY9" fmla="*/ 4804410 h 5048250"/>
              <a:gd name="connsiteX10" fmla="*/ 10972794 w 12191988"/>
              <a:gd name="connsiteY10" fmla="*/ 5048250 h 5048250"/>
              <a:gd name="connsiteX11" fmla="*/ 10728954 w 12191988"/>
              <a:gd name="connsiteY11" fmla="*/ 4804410 h 5048250"/>
              <a:gd name="connsiteX12" fmla="*/ 10728954 w 12191988"/>
              <a:gd name="connsiteY12" fmla="*/ 3139440 h 5048250"/>
              <a:gd name="connsiteX13" fmla="*/ 10485114 w 12191988"/>
              <a:gd name="connsiteY13" fmla="*/ 2895600 h 5048250"/>
              <a:gd name="connsiteX14" fmla="*/ 10241274 w 12191988"/>
              <a:gd name="connsiteY14" fmla="*/ 3139440 h 5048250"/>
              <a:gd name="connsiteX15" fmla="*/ 10241274 w 12191988"/>
              <a:gd name="connsiteY15" fmla="*/ 4804410 h 5048250"/>
              <a:gd name="connsiteX16" fmla="*/ 9997434 w 12191988"/>
              <a:gd name="connsiteY16" fmla="*/ 5048250 h 5048250"/>
              <a:gd name="connsiteX17" fmla="*/ 9753594 w 12191988"/>
              <a:gd name="connsiteY17" fmla="*/ 4804410 h 5048250"/>
              <a:gd name="connsiteX18" fmla="*/ 9753594 w 12191988"/>
              <a:gd name="connsiteY18" fmla="*/ 4330065 h 5048250"/>
              <a:gd name="connsiteX19" fmla="*/ 9509754 w 12191988"/>
              <a:gd name="connsiteY19" fmla="*/ 4086225 h 5048250"/>
              <a:gd name="connsiteX20" fmla="*/ 9265914 w 12191988"/>
              <a:gd name="connsiteY20" fmla="*/ 4330065 h 5048250"/>
              <a:gd name="connsiteX21" fmla="*/ 9265914 w 12191988"/>
              <a:gd name="connsiteY21" fmla="*/ 4804410 h 5048250"/>
              <a:gd name="connsiteX22" fmla="*/ 9022074 w 12191988"/>
              <a:gd name="connsiteY22" fmla="*/ 5048250 h 5048250"/>
              <a:gd name="connsiteX23" fmla="*/ 8778234 w 12191988"/>
              <a:gd name="connsiteY23" fmla="*/ 4804410 h 5048250"/>
              <a:gd name="connsiteX24" fmla="*/ 8778234 w 12191988"/>
              <a:gd name="connsiteY24" fmla="*/ 3920491 h 5048250"/>
              <a:gd name="connsiteX25" fmla="*/ 8534394 w 12191988"/>
              <a:gd name="connsiteY25" fmla="*/ 3676651 h 5048250"/>
              <a:gd name="connsiteX26" fmla="*/ 8290554 w 12191988"/>
              <a:gd name="connsiteY26" fmla="*/ 3920491 h 5048250"/>
              <a:gd name="connsiteX27" fmla="*/ 8290554 w 12191988"/>
              <a:gd name="connsiteY27" fmla="*/ 4804410 h 5048250"/>
              <a:gd name="connsiteX28" fmla="*/ 8046714 w 12191988"/>
              <a:gd name="connsiteY28" fmla="*/ 5048250 h 5048250"/>
              <a:gd name="connsiteX29" fmla="*/ 7802874 w 12191988"/>
              <a:gd name="connsiteY29" fmla="*/ 4804410 h 5048250"/>
              <a:gd name="connsiteX30" fmla="*/ 7802874 w 12191988"/>
              <a:gd name="connsiteY30" fmla="*/ 4606290 h 5048250"/>
              <a:gd name="connsiteX31" fmla="*/ 7559034 w 12191988"/>
              <a:gd name="connsiteY31" fmla="*/ 4362450 h 5048250"/>
              <a:gd name="connsiteX32" fmla="*/ 7315194 w 12191988"/>
              <a:gd name="connsiteY32" fmla="*/ 4606290 h 5048250"/>
              <a:gd name="connsiteX33" fmla="*/ 7315194 w 12191988"/>
              <a:gd name="connsiteY33" fmla="*/ 4804410 h 5048250"/>
              <a:gd name="connsiteX34" fmla="*/ 7071354 w 12191988"/>
              <a:gd name="connsiteY34" fmla="*/ 5048250 h 5048250"/>
              <a:gd name="connsiteX35" fmla="*/ 6827514 w 12191988"/>
              <a:gd name="connsiteY35" fmla="*/ 4804410 h 5048250"/>
              <a:gd name="connsiteX36" fmla="*/ 6827514 w 12191988"/>
              <a:gd name="connsiteY36" fmla="*/ 3444241 h 5048250"/>
              <a:gd name="connsiteX37" fmla="*/ 6583674 w 12191988"/>
              <a:gd name="connsiteY37" fmla="*/ 3200401 h 5048250"/>
              <a:gd name="connsiteX38" fmla="*/ 6339834 w 12191988"/>
              <a:gd name="connsiteY38" fmla="*/ 3444241 h 5048250"/>
              <a:gd name="connsiteX39" fmla="*/ 6339834 w 12191988"/>
              <a:gd name="connsiteY39" fmla="*/ 4804410 h 5048250"/>
              <a:gd name="connsiteX40" fmla="*/ 6095995 w 12191988"/>
              <a:gd name="connsiteY40" fmla="*/ 5048250 h 5048250"/>
              <a:gd name="connsiteX41" fmla="*/ 5852155 w 12191988"/>
              <a:gd name="connsiteY41" fmla="*/ 4804410 h 5048250"/>
              <a:gd name="connsiteX42" fmla="*/ 5852155 w 12191988"/>
              <a:gd name="connsiteY42" fmla="*/ 4072891 h 5048250"/>
              <a:gd name="connsiteX43" fmla="*/ 5608315 w 12191988"/>
              <a:gd name="connsiteY43" fmla="*/ 3829051 h 5048250"/>
              <a:gd name="connsiteX44" fmla="*/ 5364474 w 12191988"/>
              <a:gd name="connsiteY44" fmla="*/ 4072891 h 5048250"/>
              <a:gd name="connsiteX45" fmla="*/ 5364474 w 12191988"/>
              <a:gd name="connsiteY45" fmla="*/ 4804425 h 5048250"/>
              <a:gd name="connsiteX46" fmla="*/ 5345317 w 12191988"/>
              <a:gd name="connsiteY46" fmla="*/ 4899324 h 5048250"/>
              <a:gd name="connsiteX47" fmla="*/ 5120638 w 12191988"/>
              <a:gd name="connsiteY47" fmla="*/ 5048250 h 5048250"/>
              <a:gd name="connsiteX48" fmla="*/ 4876797 w 12191988"/>
              <a:gd name="connsiteY48" fmla="*/ 4804410 h 5048250"/>
              <a:gd name="connsiteX49" fmla="*/ 4876795 w 12191988"/>
              <a:gd name="connsiteY49" fmla="*/ 4804421 h 5048250"/>
              <a:gd name="connsiteX50" fmla="*/ 4876795 w 12191988"/>
              <a:gd name="connsiteY50" fmla="*/ 3139442 h 5048250"/>
              <a:gd name="connsiteX51" fmla="*/ 4632956 w 12191988"/>
              <a:gd name="connsiteY51" fmla="*/ 2895602 h 5048250"/>
              <a:gd name="connsiteX52" fmla="*/ 4389116 w 12191988"/>
              <a:gd name="connsiteY52" fmla="*/ 3139442 h 5048250"/>
              <a:gd name="connsiteX53" fmla="*/ 4389116 w 12191988"/>
              <a:gd name="connsiteY53" fmla="*/ 4804410 h 5048250"/>
              <a:gd name="connsiteX54" fmla="*/ 4145279 w 12191988"/>
              <a:gd name="connsiteY54" fmla="*/ 5048250 h 5048250"/>
              <a:gd name="connsiteX55" fmla="*/ 3920601 w 12191988"/>
              <a:gd name="connsiteY55" fmla="*/ 4899324 h 5048250"/>
              <a:gd name="connsiteX56" fmla="*/ 3901439 w 12191988"/>
              <a:gd name="connsiteY56" fmla="*/ 4804411 h 5048250"/>
              <a:gd name="connsiteX57" fmla="*/ 3901436 w 12191988"/>
              <a:gd name="connsiteY57" fmla="*/ 4804429 h 5048250"/>
              <a:gd name="connsiteX58" fmla="*/ 3901436 w 12191988"/>
              <a:gd name="connsiteY58" fmla="*/ 4501515 h 5048250"/>
              <a:gd name="connsiteX59" fmla="*/ 3657596 w 12191988"/>
              <a:gd name="connsiteY59" fmla="*/ 4257675 h 5048250"/>
              <a:gd name="connsiteX60" fmla="*/ 3413756 w 12191988"/>
              <a:gd name="connsiteY60" fmla="*/ 4501515 h 5048250"/>
              <a:gd name="connsiteX61" fmla="*/ 3413756 w 12191988"/>
              <a:gd name="connsiteY61" fmla="*/ 4804430 h 5048250"/>
              <a:gd name="connsiteX62" fmla="*/ 3394599 w 12191988"/>
              <a:gd name="connsiteY62" fmla="*/ 4899324 h 5048250"/>
              <a:gd name="connsiteX63" fmla="*/ 3169919 w 12191988"/>
              <a:gd name="connsiteY63" fmla="*/ 5048250 h 5048250"/>
              <a:gd name="connsiteX64" fmla="*/ 2945242 w 12191988"/>
              <a:gd name="connsiteY64" fmla="*/ 4899324 h 5048250"/>
              <a:gd name="connsiteX65" fmla="*/ 2926081 w 12191988"/>
              <a:gd name="connsiteY65" fmla="*/ 4804411 h 5048250"/>
              <a:gd name="connsiteX66" fmla="*/ 2926076 w 12191988"/>
              <a:gd name="connsiteY66" fmla="*/ 4804434 h 5048250"/>
              <a:gd name="connsiteX67" fmla="*/ 2926076 w 12191988"/>
              <a:gd name="connsiteY67" fmla="*/ 3691892 h 5048250"/>
              <a:gd name="connsiteX68" fmla="*/ 2682236 w 12191988"/>
              <a:gd name="connsiteY68" fmla="*/ 3448051 h 5048250"/>
              <a:gd name="connsiteX69" fmla="*/ 2438396 w 12191988"/>
              <a:gd name="connsiteY69" fmla="*/ 3691892 h 5048250"/>
              <a:gd name="connsiteX70" fmla="*/ 2438396 w 12191988"/>
              <a:gd name="connsiteY70" fmla="*/ 4804433 h 5048250"/>
              <a:gd name="connsiteX71" fmla="*/ 2419239 w 12191988"/>
              <a:gd name="connsiteY71" fmla="*/ 4899324 h 5048250"/>
              <a:gd name="connsiteX72" fmla="*/ 2194561 w 12191988"/>
              <a:gd name="connsiteY72" fmla="*/ 5048250 h 5048250"/>
              <a:gd name="connsiteX73" fmla="*/ 1969881 w 12191988"/>
              <a:gd name="connsiteY73" fmla="*/ 4899324 h 5048250"/>
              <a:gd name="connsiteX74" fmla="*/ 1950719 w 12191988"/>
              <a:gd name="connsiteY74" fmla="*/ 4804411 h 5048250"/>
              <a:gd name="connsiteX75" fmla="*/ 1950716 w 12191988"/>
              <a:gd name="connsiteY75" fmla="*/ 4804427 h 5048250"/>
              <a:gd name="connsiteX76" fmla="*/ 1950716 w 12191988"/>
              <a:gd name="connsiteY76" fmla="*/ 4330065 h 5048250"/>
              <a:gd name="connsiteX77" fmla="*/ 1706876 w 12191988"/>
              <a:gd name="connsiteY77" fmla="*/ 4086227 h 5048250"/>
              <a:gd name="connsiteX78" fmla="*/ 1463036 w 12191988"/>
              <a:gd name="connsiteY78" fmla="*/ 4330065 h 5048250"/>
              <a:gd name="connsiteX79" fmla="*/ 1463036 w 12191988"/>
              <a:gd name="connsiteY79" fmla="*/ 4804428 h 5048250"/>
              <a:gd name="connsiteX80" fmla="*/ 1443877 w 12191988"/>
              <a:gd name="connsiteY80" fmla="*/ 4899324 h 5048250"/>
              <a:gd name="connsiteX81" fmla="*/ 1219200 w 12191988"/>
              <a:gd name="connsiteY81" fmla="*/ 5048250 h 5048250"/>
              <a:gd name="connsiteX82" fmla="*/ 994522 w 12191988"/>
              <a:gd name="connsiteY82" fmla="*/ 4899324 h 5048250"/>
              <a:gd name="connsiteX83" fmla="*/ 975360 w 12191988"/>
              <a:gd name="connsiteY83" fmla="*/ 4804411 h 5048250"/>
              <a:gd name="connsiteX84" fmla="*/ 975356 w 12191988"/>
              <a:gd name="connsiteY84" fmla="*/ 4804431 h 5048250"/>
              <a:gd name="connsiteX85" fmla="*/ 975356 w 12191988"/>
              <a:gd name="connsiteY85" fmla="*/ 3920492 h 5048250"/>
              <a:gd name="connsiteX86" fmla="*/ 731516 w 12191988"/>
              <a:gd name="connsiteY86" fmla="*/ 3676652 h 5048250"/>
              <a:gd name="connsiteX87" fmla="*/ 487676 w 12191988"/>
              <a:gd name="connsiteY87" fmla="*/ 3920492 h 5048250"/>
              <a:gd name="connsiteX88" fmla="*/ 487676 w 12191988"/>
              <a:gd name="connsiteY88" fmla="*/ 4804431 h 5048250"/>
              <a:gd name="connsiteX89" fmla="*/ 468518 w 12191988"/>
              <a:gd name="connsiteY89" fmla="*/ 4899324 h 5048250"/>
              <a:gd name="connsiteX90" fmla="*/ 243840 w 12191988"/>
              <a:gd name="connsiteY90" fmla="*/ 5048250 h 5048250"/>
              <a:gd name="connsiteX91" fmla="*/ 0 w 12191988"/>
              <a:gd name="connsiteY91" fmla="*/ 4804410 h 5048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12191988" h="5048250">
                <a:moveTo>
                  <a:pt x="0" y="0"/>
                </a:moveTo>
                <a:lnTo>
                  <a:pt x="12191988" y="0"/>
                </a:lnTo>
                <a:lnTo>
                  <a:pt x="12191988" y="4804440"/>
                </a:lnTo>
                <a:lnTo>
                  <a:pt x="12172832" y="4899324"/>
                </a:lnTo>
                <a:cubicBezTo>
                  <a:pt x="12135815" y="4986842"/>
                  <a:pt x="12049156" y="5048250"/>
                  <a:pt x="11948154" y="5048250"/>
                </a:cubicBezTo>
                <a:cubicBezTo>
                  <a:pt x="11813485" y="5048250"/>
                  <a:pt x="11704314" y="4939079"/>
                  <a:pt x="11704314" y="4804410"/>
                </a:cubicBezTo>
                <a:lnTo>
                  <a:pt x="11704314" y="4072890"/>
                </a:lnTo>
                <a:cubicBezTo>
                  <a:pt x="11704314" y="3938221"/>
                  <a:pt x="11595143" y="3829050"/>
                  <a:pt x="11460474" y="3829050"/>
                </a:cubicBezTo>
                <a:cubicBezTo>
                  <a:pt x="11325805" y="3829050"/>
                  <a:pt x="11216634" y="3938221"/>
                  <a:pt x="11216634" y="4072890"/>
                </a:cubicBezTo>
                <a:lnTo>
                  <a:pt x="11216634" y="4804410"/>
                </a:lnTo>
                <a:cubicBezTo>
                  <a:pt x="11216634" y="4939079"/>
                  <a:pt x="11107463" y="5048250"/>
                  <a:pt x="10972794" y="5048250"/>
                </a:cubicBezTo>
                <a:cubicBezTo>
                  <a:pt x="10838125" y="5048250"/>
                  <a:pt x="10728954" y="4939079"/>
                  <a:pt x="10728954" y="4804410"/>
                </a:cubicBezTo>
                <a:lnTo>
                  <a:pt x="10728954" y="3139440"/>
                </a:lnTo>
                <a:cubicBezTo>
                  <a:pt x="10728954" y="3004772"/>
                  <a:pt x="10619783" y="2895600"/>
                  <a:pt x="10485114" y="2895600"/>
                </a:cubicBezTo>
                <a:cubicBezTo>
                  <a:pt x="10350445" y="2895600"/>
                  <a:pt x="10241274" y="3004772"/>
                  <a:pt x="10241274" y="3139440"/>
                </a:cubicBezTo>
                <a:lnTo>
                  <a:pt x="10241274" y="4804410"/>
                </a:lnTo>
                <a:cubicBezTo>
                  <a:pt x="10241274" y="4939079"/>
                  <a:pt x="10132103" y="5048250"/>
                  <a:pt x="9997434" y="5048250"/>
                </a:cubicBezTo>
                <a:cubicBezTo>
                  <a:pt x="9862765" y="5048250"/>
                  <a:pt x="9753594" y="4939079"/>
                  <a:pt x="9753594" y="4804410"/>
                </a:cubicBezTo>
                <a:lnTo>
                  <a:pt x="9753594" y="4330065"/>
                </a:lnTo>
                <a:cubicBezTo>
                  <a:pt x="9753594" y="4195396"/>
                  <a:pt x="9644423" y="4086225"/>
                  <a:pt x="9509754" y="4086225"/>
                </a:cubicBezTo>
                <a:cubicBezTo>
                  <a:pt x="9375085" y="4086225"/>
                  <a:pt x="9265914" y="4195396"/>
                  <a:pt x="9265914" y="4330065"/>
                </a:cubicBezTo>
                <a:lnTo>
                  <a:pt x="9265914" y="4804410"/>
                </a:lnTo>
                <a:cubicBezTo>
                  <a:pt x="9265914" y="4939079"/>
                  <a:pt x="9156743" y="5048250"/>
                  <a:pt x="9022074" y="5048250"/>
                </a:cubicBezTo>
                <a:cubicBezTo>
                  <a:pt x="8887405" y="5048250"/>
                  <a:pt x="8778234" y="4939079"/>
                  <a:pt x="8778234" y="4804410"/>
                </a:cubicBezTo>
                <a:lnTo>
                  <a:pt x="8778234" y="3920491"/>
                </a:lnTo>
                <a:cubicBezTo>
                  <a:pt x="8778234" y="3785822"/>
                  <a:pt x="8669063" y="3676651"/>
                  <a:pt x="8534394" y="3676651"/>
                </a:cubicBezTo>
                <a:cubicBezTo>
                  <a:pt x="8399725" y="3676651"/>
                  <a:pt x="8290554" y="3785822"/>
                  <a:pt x="8290554" y="3920491"/>
                </a:cubicBezTo>
                <a:lnTo>
                  <a:pt x="8290554" y="4804410"/>
                </a:lnTo>
                <a:cubicBezTo>
                  <a:pt x="8290554" y="4939079"/>
                  <a:pt x="8181383" y="5048250"/>
                  <a:pt x="8046714" y="5048250"/>
                </a:cubicBezTo>
                <a:cubicBezTo>
                  <a:pt x="7912045" y="5048250"/>
                  <a:pt x="7802874" y="4939079"/>
                  <a:pt x="7802874" y="4804410"/>
                </a:cubicBezTo>
                <a:lnTo>
                  <a:pt x="7802874" y="4606290"/>
                </a:lnTo>
                <a:cubicBezTo>
                  <a:pt x="7802874" y="4471621"/>
                  <a:pt x="7693703" y="4362450"/>
                  <a:pt x="7559034" y="4362450"/>
                </a:cubicBezTo>
                <a:cubicBezTo>
                  <a:pt x="7424365" y="4362450"/>
                  <a:pt x="7315194" y="4471621"/>
                  <a:pt x="7315194" y="4606290"/>
                </a:cubicBezTo>
                <a:lnTo>
                  <a:pt x="7315194" y="4804410"/>
                </a:lnTo>
                <a:cubicBezTo>
                  <a:pt x="7315194" y="4939079"/>
                  <a:pt x="7206023" y="5048250"/>
                  <a:pt x="7071354" y="5048250"/>
                </a:cubicBezTo>
                <a:cubicBezTo>
                  <a:pt x="6936685" y="5048250"/>
                  <a:pt x="6827514" y="4939079"/>
                  <a:pt x="6827514" y="4804410"/>
                </a:cubicBezTo>
                <a:lnTo>
                  <a:pt x="6827514" y="3444241"/>
                </a:lnTo>
                <a:cubicBezTo>
                  <a:pt x="6827514" y="3309572"/>
                  <a:pt x="6718343" y="3200401"/>
                  <a:pt x="6583674" y="3200401"/>
                </a:cubicBezTo>
                <a:cubicBezTo>
                  <a:pt x="6449005" y="3200401"/>
                  <a:pt x="6339834" y="3309572"/>
                  <a:pt x="6339834" y="3444241"/>
                </a:cubicBezTo>
                <a:lnTo>
                  <a:pt x="6339834" y="4804410"/>
                </a:lnTo>
                <a:cubicBezTo>
                  <a:pt x="6339834" y="4939079"/>
                  <a:pt x="6230663" y="5048250"/>
                  <a:pt x="6095995" y="5048250"/>
                </a:cubicBezTo>
                <a:cubicBezTo>
                  <a:pt x="5961326" y="5048250"/>
                  <a:pt x="5852155" y="4939079"/>
                  <a:pt x="5852155" y="4804410"/>
                </a:cubicBezTo>
                <a:lnTo>
                  <a:pt x="5852155" y="4072891"/>
                </a:lnTo>
                <a:cubicBezTo>
                  <a:pt x="5852155" y="3938223"/>
                  <a:pt x="5742984" y="3829051"/>
                  <a:pt x="5608315" y="3829051"/>
                </a:cubicBezTo>
                <a:cubicBezTo>
                  <a:pt x="5473647" y="3829051"/>
                  <a:pt x="5364474" y="3938223"/>
                  <a:pt x="5364474" y="4072891"/>
                </a:cubicBezTo>
                <a:lnTo>
                  <a:pt x="5364474" y="4804425"/>
                </a:lnTo>
                <a:lnTo>
                  <a:pt x="5345317" y="4899324"/>
                </a:lnTo>
                <a:cubicBezTo>
                  <a:pt x="5308299" y="4986842"/>
                  <a:pt x="5221639" y="5048250"/>
                  <a:pt x="5120638" y="5048250"/>
                </a:cubicBezTo>
                <a:cubicBezTo>
                  <a:pt x="4985968" y="5048250"/>
                  <a:pt x="4876797" y="4939079"/>
                  <a:pt x="4876797" y="4804410"/>
                </a:cubicBezTo>
                <a:lnTo>
                  <a:pt x="4876795" y="4804421"/>
                </a:lnTo>
                <a:lnTo>
                  <a:pt x="4876795" y="3139442"/>
                </a:lnTo>
                <a:cubicBezTo>
                  <a:pt x="4876795" y="3004773"/>
                  <a:pt x="4767624" y="2895602"/>
                  <a:pt x="4632956" y="2895602"/>
                </a:cubicBezTo>
                <a:cubicBezTo>
                  <a:pt x="4498286" y="2895602"/>
                  <a:pt x="4389116" y="3004773"/>
                  <a:pt x="4389116" y="3139442"/>
                </a:cubicBezTo>
                <a:lnTo>
                  <a:pt x="4389116" y="4804410"/>
                </a:lnTo>
                <a:cubicBezTo>
                  <a:pt x="4389116" y="4939079"/>
                  <a:pt x="4279945" y="5048250"/>
                  <a:pt x="4145279" y="5048250"/>
                </a:cubicBezTo>
                <a:cubicBezTo>
                  <a:pt x="4044277" y="5048250"/>
                  <a:pt x="3957618" y="4986842"/>
                  <a:pt x="3920601" y="4899324"/>
                </a:cubicBezTo>
                <a:lnTo>
                  <a:pt x="3901439" y="4804411"/>
                </a:lnTo>
                <a:lnTo>
                  <a:pt x="3901436" y="4804429"/>
                </a:lnTo>
                <a:lnTo>
                  <a:pt x="3901436" y="4501515"/>
                </a:lnTo>
                <a:cubicBezTo>
                  <a:pt x="3901436" y="4366846"/>
                  <a:pt x="3792264" y="4257675"/>
                  <a:pt x="3657596" y="4257675"/>
                </a:cubicBezTo>
                <a:cubicBezTo>
                  <a:pt x="3522927" y="4257675"/>
                  <a:pt x="3413756" y="4366846"/>
                  <a:pt x="3413756" y="4501515"/>
                </a:cubicBezTo>
                <a:lnTo>
                  <a:pt x="3413756" y="4804430"/>
                </a:lnTo>
                <a:lnTo>
                  <a:pt x="3394599" y="4899324"/>
                </a:lnTo>
                <a:cubicBezTo>
                  <a:pt x="3357581" y="4986842"/>
                  <a:pt x="3270922" y="5048250"/>
                  <a:pt x="3169919" y="5048250"/>
                </a:cubicBezTo>
                <a:cubicBezTo>
                  <a:pt x="3068918" y="5048250"/>
                  <a:pt x="2982258" y="4986842"/>
                  <a:pt x="2945242" y="4899324"/>
                </a:cubicBezTo>
                <a:lnTo>
                  <a:pt x="2926081" y="4804411"/>
                </a:lnTo>
                <a:lnTo>
                  <a:pt x="2926076" y="4804434"/>
                </a:lnTo>
                <a:lnTo>
                  <a:pt x="2926076" y="3691892"/>
                </a:lnTo>
                <a:cubicBezTo>
                  <a:pt x="2926076" y="3557222"/>
                  <a:pt x="2816905" y="3448051"/>
                  <a:pt x="2682236" y="3448051"/>
                </a:cubicBezTo>
                <a:cubicBezTo>
                  <a:pt x="2547567" y="3448051"/>
                  <a:pt x="2438396" y="3557222"/>
                  <a:pt x="2438396" y="3691892"/>
                </a:cubicBezTo>
                <a:lnTo>
                  <a:pt x="2438396" y="4804433"/>
                </a:lnTo>
                <a:lnTo>
                  <a:pt x="2419239" y="4899324"/>
                </a:lnTo>
                <a:cubicBezTo>
                  <a:pt x="2382222" y="4986842"/>
                  <a:pt x="2295563" y="5048250"/>
                  <a:pt x="2194561" y="5048250"/>
                </a:cubicBezTo>
                <a:cubicBezTo>
                  <a:pt x="2093557" y="5048250"/>
                  <a:pt x="2006898" y="4986842"/>
                  <a:pt x="1969881" y="4899324"/>
                </a:cubicBezTo>
                <a:lnTo>
                  <a:pt x="1950719" y="4804411"/>
                </a:lnTo>
                <a:lnTo>
                  <a:pt x="1950716" y="4804427"/>
                </a:lnTo>
                <a:lnTo>
                  <a:pt x="1950716" y="4330065"/>
                </a:lnTo>
                <a:cubicBezTo>
                  <a:pt x="1950716" y="4195396"/>
                  <a:pt x="1841545" y="4086227"/>
                  <a:pt x="1706876" y="4086227"/>
                </a:cubicBezTo>
                <a:cubicBezTo>
                  <a:pt x="1572207" y="4086227"/>
                  <a:pt x="1463036" y="4195396"/>
                  <a:pt x="1463036" y="4330065"/>
                </a:cubicBezTo>
                <a:lnTo>
                  <a:pt x="1463036" y="4804428"/>
                </a:lnTo>
                <a:lnTo>
                  <a:pt x="1443877" y="4899324"/>
                </a:lnTo>
                <a:cubicBezTo>
                  <a:pt x="1406860" y="4986842"/>
                  <a:pt x="1320201" y="5048250"/>
                  <a:pt x="1219200" y="5048250"/>
                </a:cubicBezTo>
                <a:cubicBezTo>
                  <a:pt x="1118198" y="5048250"/>
                  <a:pt x="1031539" y="4986842"/>
                  <a:pt x="994522" y="4899324"/>
                </a:cubicBezTo>
                <a:lnTo>
                  <a:pt x="975360" y="4804411"/>
                </a:lnTo>
                <a:lnTo>
                  <a:pt x="975356" y="4804431"/>
                </a:lnTo>
                <a:lnTo>
                  <a:pt x="975356" y="3920492"/>
                </a:lnTo>
                <a:cubicBezTo>
                  <a:pt x="975356" y="3785823"/>
                  <a:pt x="866185" y="3676652"/>
                  <a:pt x="731516" y="3676652"/>
                </a:cubicBezTo>
                <a:cubicBezTo>
                  <a:pt x="596847" y="3676652"/>
                  <a:pt x="487676" y="3785823"/>
                  <a:pt x="487676" y="3920492"/>
                </a:cubicBezTo>
                <a:lnTo>
                  <a:pt x="487676" y="4804431"/>
                </a:lnTo>
                <a:lnTo>
                  <a:pt x="468518" y="4899324"/>
                </a:lnTo>
                <a:cubicBezTo>
                  <a:pt x="431501" y="4986842"/>
                  <a:pt x="344842" y="5048250"/>
                  <a:pt x="243840" y="5048250"/>
                </a:cubicBezTo>
                <a:cubicBezTo>
                  <a:pt x="109171" y="5048250"/>
                  <a:pt x="0" y="4939079"/>
                  <a:pt x="0" y="4804410"/>
                </a:cubicBez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ppt_x"/>
                                          </p:val>
                                        </p:tav>
                                        <p:tav tm="100000">
                                          <p:val>
                                            <p:strVal val="#ppt_x"/>
                                          </p:val>
                                        </p:tav>
                                      </p:tavLst>
                                    </p:anim>
                                    <p:anim calcmode="lin" valueType="num">
                                      <p:cBhvr additive="base">
                                        <p:cTn id="8" dur="75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userDrawn="1">
  <p:cSld name="15_Title Slide">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6" y="1809750"/>
            <a:ext cx="12191988" cy="5048250"/>
          </a:xfrm>
          <a:custGeom>
            <a:avLst/>
            <a:gdLst>
              <a:gd name="connsiteX0" fmla="*/ 243840 w 12191988"/>
              <a:gd name="connsiteY0" fmla="*/ 0 h 5048250"/>
              <a:gd name="connsiteX1" fmla="*/ 468518 w 12191988"/>
              <a:gd name="connsiteY1" fmla="*/ 148926 h 5048250"/>
              <a:gd name="connsiteX2" fmla="*/ 487676 w 12191988"/>
              <a:gd name="connsiteY2" fmla="*/ 243819 h 5048250"/>
              <a:gd name="connsiteX3" fmla="*/ 487676 w 12191988"/>
              <a:gd name="connsiteY3" fmla="*/ 1127758 h 5048250"/>
              <a:gd name="connsiteX4" fmla="*/ 731516 w 12191988"/>
              <a:gd name="connsiteY4" fmla="*/ 1371598 h 5048250"/>
              <a:gd name="connsiteX5" fmla="*/ 975356 w 12191988"/>
              <a:gd name="connsiteY5" fmla="*/ 1127758 h 5048250"/>
              <a:gd name="connsiteX6" fmla="*/ 975356 w 12191988"/>
              <a:gd name="connsiteY6" fmla="*/ 243819 h 5048250"/>
              <a:gd name="connsiteX7" fmla="*/ 975360 w 12191988"/>
              <a:gd name="connsiteY7" fmla="*/ 243839 h 5048250"/>
              <a:gd name="connsiteX8" fmla="*/ 994522 w 12191988"/>
              <a:gd name="connsiteY8" fmla="*/ 148926 h 5048250"/>
              <a:gd name="connsiteX9" fmla="*/ 1219200 w 12191988"/>
              <a:gd name="connsiteY9" fmla="*/ 0 h 5048250"/>
              <a:gd name="connsiteX10" fmla="*/ 1443877 w 12191988"/>
              <a:gd name="connsiteY10" fmla="*/ 148926 h 5048250"/>
              <a:gd name="connsiteX11" fmla="*/ 1463036 w 12191988"/>
              <a:gd name="connsiteY11" fmla="*/ 243822 h 5048250"/>
              <a:gd name="connsiteX12" fmla="*/ 1463036 w 12191988"/>
              <a:gd name="connsiteY12" fmla="*/ 718185 h 5048250"/>
              <a:gd name="connsiteX13" fmla="*/ 1706876 w 12191988"/>
              <a:gd name="connsiteY13" fmla="*/ 962023 h 5048250"/>
              <a:gd name="connsiteX14" fmla="*/ 1950716 w 12191988"/>
              <a:gd name="connsiteY14" fmla="*/ 718185 h 5048250"/>
              <a:gd name="connsiteX15" fmla="*/ 1950716 w 12191988"/>
              <a:gd name="connsiteY15" fmla="*/ 243823 h 5048250"/>
              <a:gd name="connsiteX16" fmla="*/ 1950719 w 12191988"/>
              <a:gd name="connsiteY16" fmla="*/ 243839 h 5048250"/>
              <a:gd name="connsiteX17" fmla="*/ 1969881 w 12191988"/>
              <a:gd name="connsiteY17" fmla="*/ 148926 h 5048250"/>
              <a:gd name="connsiteX18" fmla="*/ 2194561 w 12191988"/>
              <a:gd name="connsiteY18" fmla="*/ 0 h 5048250"/>
              <a:gd name="connsiteX19" fmla="*/ 2419239 w 12191988"/>
              <a:gd name="connsiteY19" fmla="*/ 148926 h 5048250"/>
              <a:gd name="connsiteX20" fmla="*/ 2438396 w 12191988"/>
              <a:gd name="connsiteY20" fmla="*/ 243817 h 5048250"/>
              <a:gd name="connsiteX21" fmla="*/ 2438396 w 12191988"/>
              <a:gd name="connsiteY21" fmla="*/ 1356358 h 5048250"/>
              <a:gd name="connsiteX22" fmla="*/ 2682236 w 12191988"/>
              <a:gd name="connsiteY22" fmla="*/ 1600199 h 5048250"/>
              <a:gd name="connsiteX23" fmla="*/ 2926076 w 12191988"/>
              <a:gd name="connsiteY23" fmla="*/ 1356358 h 5048250"/>
              <a:gd name="connsiteX24" fmla="*/ 2926076 w 12191988"/>
              <a:gd name="connsiteY24" fmla="*/ 243816 h 5048250"/>
              <a:gd name="connsiteX25" fmla="*/ 2926081 w 12191988"/>
              <a:gd name="connsiteY25" fmla="*/ 243839 h 5048250"/>
              <a:gd name="connsiteX26" fmla="*/ 2945242 w 12191988"/>
              <a:gd name="connsiteY26" fmla="*/ 148926 h 5048250"/>
              <a:gd name="connsiteX27" fmla="*/ 3169919 w 12191988"/>
              <a:gd name="connsiteY27" fmla="*/ 0 h 5048250"/>
              <a:gd name="connsiteX28" fmla="*/ 3394599 w 12191988"/>
              <a:gd name="connsiteY28" fmla="*/ 148926 h 5048250"/>
              <a:gd name="connsiteX29" fmla="*/ 3413756 w 12191988"/>
              <a:gd name="connsiteY29" fmla="*/ 243820 h 5048250"/>
              <a:gd name="connsiteX30" fmla="*/ 3413756 w 12191988"/>
              <a:gd name="connsiteY30" fmla="*/ 546735 h 5048250"/>
              <a:gd name="connsiteX31" fmla="*/ 3657596 w 12191988"/>
              <a:gd name="connsiteY31" fmla="*/ 790575 h 5048250"/>
              <a:gd name="connsiteX32" fmla="*/ 3901436 w 12191988"/>
              <a:gd name="connsiteY32" fmla="*/ 546735 h 5048250"/>
              <a:gd name="connsiteX33" fmla="*/ 3901436 w 12191988"/>
              <a:gd name="connsiteY33" fmla="*/ 243821 h 5048250"/>
              <a:gd name="connsiteX34" fmla="*/ 3901439 w 12191988"/>
              <a:gd name="connsiteY34" fmla="*/ 243839 h 5048250"/>
              <a:gd name="connsiteX35" fmla="*/ 3920601 w 12191988"/>
              <a:gd name="connsiteY35" fmla="*/ 148926 h 5048250"/>
              <a:gd name="connsiteX36" fmla="*/ 4145279 w 12191988"/>
              <a:gd name="connsiteY36" fmla="*/ 0 h 5048250"/>
              <a:gd name="connsiteX37" fmla="*/ 4389116 w 12191988"/>
              <a:gd name="connsiteY37" fmla="*/ 243840 h 5048250"/>
              <a:gd name="connsiteX38" fmla="*/ 4389116 w 12191988"/>
              <a:gd name="connsiteY38" fmla="*/ 1908808 h 5048250"/>
              <a:gd name="connsiteX39" fmla="*/ 4632955 w 12191988"/>
              <a:gd name="connsiteY39" fmla="*/ 2152648 h 5048250"/>
              <a:gd name="connsiteX40" fmla="*/ 4876795 w 12191988"/>
              <a:gd name="connsiteY40" fmla="*/ 1908808 h 5048250"/>
              <a:gd name="connsiteX41" fmla="*/ 4876795 w 12191988"/>
              <a:gd name="connsiteY41" fmla="*/ 243829 h 5048250"/>
              <a:gd name="connsiteX42" fmla="*/ 4876797 w 12191988"/>
              <a:gd name="connsiteY42" fmla="*/ 243840 h 5048250"/>
              <a:gd name="connsiteX43" fmla="*/ 5120638 w 12191988"/>
              <a:gd name="connsiteY43" fmla="*/ 0 h 5048250"/>
              <a:gd name="connsiteX44" fmla="*/ 5345317 w 12191988"/>
              <a:gd name="connsiteY44" fmla="*/ 148926 h 5048250"/>
              <a:gd name="connsiteX45" fmla="*/ 5364474 w 12191988"/>
              <a:gd name="connsiteY45" fmla="*/ 243825 h 5048250"/>
              <a:gd name="connsiteX46" fmla="*/ 5364474 w 12191988"/>
              <a:gd name="connsiteY46" fmla="*/ 975359 h 5048250"/>
              <a:gd name="connsiteX47" fmla="*/ 5608317 w 12191988"/>
              <a:gd name="connsiteY47" fmla="*/ 1219199 h 5048250"/>
              <a:gd name="connsiteX48" fmla="*/ 5852157 w 12191988"/>
              <a:gd name="connsiteY48" fmla="*/ 975359 h 5048250"/>
              <a:gd name="connsiteX49" fmla="*/ 5852157 w 12191988"/>
              <a:gd name="connsiteY49" fmla="*/ 243840 h 5048250"/>
              <a:gd name="connsiteX50" fmla="*/ 6095996 w 12191988"/>
              <a:gd name="connsiteY50" fmla="*/ 0 h 5048250"/>
              <a:gd name="connsiteX51" fmla="*/ 6339834 w 12191988"/>
              <a:gd name="connsiteY51" fmla="*/ 243840 h 5048250"/>
              <a:gd name="connsiteX52" fmla="*/ 6339834 w 12191988"/>
              <a:gd name="connsiteY52" fmla="*/ 1604009 h 5048250"/>
              <a:gd name="connsiteX53" fmla="*/ 6583674 w 12191988"/>
              <a:gd name="connsiteY53" fmla="*/ 1847849 h 5048250"/>
              <a:gd name="connsiteX54" fmla="*/ 6827514 w 12191988"/>
              <a:gd name="connsiteY54" fmla="*/ 1604009 h 5048250"/>
              <a:gd name="connsiteX55" fmla="*/ 6827514 w 12191988"/>
              <a:gd name="connsiteY55" fmla="*/ 243840 h 5048250"/>
              <a:gd name="connsiteX56" fmla="*/ 7071354 w 12191988"/>
              <a:gd name="connsiteY56" fmla="*/ 0 h 5048250"/>
              <a:gd name="connsiteX57" fmla="*/ 7315194 w 12191988"/>
              <a:gd name="connsiteY57" fmla="*/ 243840 h 5048250"/>
              <a:gd name="connsiteX58" fmla="*/ 7315194 w 12191988"/>
              <a:gd name="connsiteY58" fmla="*/ 441960 h 5048250"/>
              <a:gd name="connsiteX59" fmla="*/ 7559034 w 12191988"/>
              <a:gd name="connsiteY59" fmla="*/ 685800 h 5048250"/>
              <a:gd name="connsiteX60" fmla="*/ 7802874 w 12191988"/>
              <a:gd name="connsiteY60" fmla="*/ 441960 h 5048250"/>
              <a:gd name="connsiteX61" fmla="*/ 7802874 w 12191988"/>
              <a:gd name="connsiteY61" fmla="*/ 243840 h 5048250"/>
              <a:gd name="connsiteX62" fmla="*/ 8046714 w 12191988"/>
              <a:gd name="connsiteY62" fmla="*/ 0 h 5048250"/>
              <a:gd name="connsiteX63" fmla="*/ 8290554 w 12191988"/>
              <a:gd name="connsiteY63" fmla="*/ 243840 h 5048250"/>
              <a:gd name="connsiteX64" fmla="*/ 8290554 w 12191988"/>
              <a:gd name="connsiteY64" fmla="*/ 1127759 h 5048250"/>
              <a:gd name="connsiteX65" fmla="*/ 8534394 w 12191988"/>
              <a:gd name="connsiteY65" fmla="*/ 1371599 h 5048250"/>
              <a:gd name="connsiteX66" fmla="*/ 8778234 w 12191988"/>
              <a:gd name="connsiteY66" fmla="*/ 1127759 h 5048250"/>
              <a:gd name="connsiteX67" fmla="*/ 8778234 w 12191988"/>
              <a:gd name="connsiteY67" fmla="*/ 243840 h 5048250"/>
              <a:gd name="connsiteX68" fmla="*/ 9022074 w 12191988"/>
              <a:gd name="connsiteY68" fmla="*/ 0 h 5048250"/>
              <a:gd name="connsiteX69" fmla="*/ 9265914 w 12191988"/>
              <a:gd name="connsiteY69" fmla="*/ 243840 h 5048250"/>
              <a:gd name="connsiteX70" fmla="*/ 9265914 w 12191988"/>
              <a:gd name="connsiteY70" fmla="*/ 718185 h 5048250"/>
              <a:gd name="connsiteX71" fmla="*/ 9509754 w 12191988"/>
              <a:gd name="connsiteY71" fmla="*/ 962025 h 5048250"/>
              <a:gd name="connsiteX72" fmla="*/ 9753594 w 12191988"/>
              <a:gd name="connsiteY72" fmla="*/ 718185 h 5048250"/>
              <a:gd name="connsiteX73" fmla="*/ 9753594 w 12191988"/>
              <a:gd name="connsiteY73" fmla="*/ 243840 h 5048250"/>
              <a:gd name="connsiteX74" fmla="*/ 9997434 w 12191988"/>
              <a:gd name="connsiteY74" fmla="*/ 0 h 5048250"/>
              <a:gd name="connsiteX75" fmla="*/ 10241274 w 12191988"/>
              <a:gd name="connsiteY75" fmla="*/ 243840 h 5048250"/>
              <a:gd name="connsiteX76" fmla="*/ 10241274 w 12191988"/>
              <a:gd name="connsiteY76" fmla="*/ 1908810 h 5048250"/>
              <a:gd name="connsiteX77" fmla="*/ 10485114 w 12191988"/>
              <a:gd name="connsiteY77" fmla="*/ 2152650 h 5048250"/>
              <a:gd name="connsiteX78" fmla="*/ 10728954 w 12191988"/>
              <a:gd name="connsiteY78" fmla="*/ 1908810 h 5048250"/>
              <a:gd name="connsiteX79" fmla="*/ 10728954 w 12191988"/>
              <a:gd name="connsiteY79" fmla="*/ 243840 h 5048250"/>
              <a:gd name="connsiteX80" fmla="*/ 10972794 w 12191988"/>
              <a:gd name="connsiteY80" fmla="*/ 0 h 5048250"/>
              <a:gd name="connsiteX81" fmla="*/ 11216634 w 12191988"/>
              <a:gd name="connsiteY81" fmla="*/ 243840 h 5048250"/>
              <a:gd name="connsiteX82" fmla="*/ 11216634 w 12191988"/>
              <a:gd name="connsiteY82" fmla="*/ 975360 h 5048250"/>
              <a:gd name="connsiteX83" fmla="*/ 11460474 w 12191988"/>
              <a:gd name="connsiteY83" fmla="*/ 1219200 h 5048250"/>
              <a:gd name="connsiteX84" fmla="*/ 11704314 w 12191988"/>
              <a:gd name="connsiteY84" fmla="*/ 975360 h 5048250"/>
              <a:gd name="connsiteX85" fmla="*/ 11704314 w 12191988"/>
              <a:gd name="connsiteY85" fmla="*/ 243840 h 5048250"/>
              <a:gd name="connsiteX86" fmla="*/ 11948154 w 12191988"/>
              <a:gd name="connsiteY86" fmla="*/ 0 h 5048250"/>
              <a:gd name="connsiteX87" fmla="*/ 12172832 w 12191988"/>
              <a:gd name="connsiteY87" fmla="*/ 148926 h 5048250"/>
              <a:gd name="connsiteX88" fmla="*/ 12191988 w 12191988"/>
              <a:gd name="connsiteY88" fmla="*/ 243810 h 5048250"/>
              <a:gd name="connsiteX89" fmla="*/ 12191988 w 12191988"/>
              <a:gd name="connsiteY89" fmla="*/ 5048250 h 5048250"/>
              <a:gd name="connsiteX90" fmla="*/ 0 w 12191988"/>
              <a:gd name="connsiteY90" fmla="*/ 5048250 h 5048250"/>
              <a:gd name="connsiteX91" fmla="*/ 0 w 12191988"/>
              <a:gd name="connsiteY91" fmla="*/ 243840 h 5048250"/>
              <a:gd name="connsiteX92" fmla="*/ 243840 w 12191988"/>
              <a:gd name="connsiteY92" fmla="*/ 0 h 5048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2191988" h="5048250">
                <a:moveTo>
                  <a:pt x="243840" y="0"/>
                </a:moveTo>
                <a:cubicBezTo>
                  <a:pt x="344842" y="0"/>
                  <a:pt x="431501" y="61408"/>
                  <a:pt x="468518" y="148926"/>
                </a:cubicBezTo>
                <a:lnTo>
                  <a:pt x="487676" y="243819"/>
                </a:lnTo>
                <a:lnTo>
                  <a:pt x="487676" y="1127758"/>
                </a:lnTo>
                <a:cubicBezTo>
                  <a:pt x="487676" y="1262427"/>
                  <a:pt x="596847" y="1371598"/>
                  <a:pt x="731516" y="1371598"/>
                </a:cubicBezTo>
                <a:cubicBezTo>
                  <a:pt x="866185" y="1371598"/>
                  <a:pt x="975356" y="1262427"/>
                  <a:pt x="975356" y="1127758"/>
                </a:cubicBezTo>
                <a:lnTo>
                  <a:pt x="975356" y="243819"/>
                </a:lnTo>
                <a:lnTo>
                  <a:pt x="975360" y="243839"/>
                </a:lnTo>
                <a:lnTo>
                  <a:pt x="994522" y="148926"/>
                </a:lnTo>
                <a:cubicBezTo>
                  <a:pt x="1031539" y="61408"/>
                  <a:pt x="1118198" y="0"/>
                  <a:pt x="1219200" y="0"/>
                </a:cubicBezTo>
                <a:cubicBezTo>
                  <a:pt x="1320201" y="0"/>
                  <a:pt x="1406860" y="61408"/>
                  <a:pt x="1443877" y="148926"/>
                </a:cubicBezTo>
                <a:lnTo>
                  <a:pt x="1463036" y="243822"/>
                </a:lnTo>
                <a:lnTo>
                  <a:pt x="1463036" y="718185"/>
                </a:lnTo>
                <a:cubicBezTo>
                  <a:pt x="1463036" y="852854"/>
                  <a:pt x="1572207" y="962023"/>
                  <a:pt x="1706876" y="962023"/>
                </a:cubicBezTo>
                <a:cubicBezTo>
                  <a:pt x="1841545" y="962023"/>
                  <a:pt x="1950716" y="852854"/>
                  <a:pt x="1950716" y="718185"/>
                </a:cubicBezTo>
                <a:lnTo>
                  <a:pt x="1950716" y="243823"/>
                </a:lnTo>
                <a:lnTo>
                  <a:pt x="1950719" y="243839"/>
                </a:lnTo>
                <a:lnTo>
                  <a:pt x="1969881" y="148926"/>
                </a:lnTo>
                <a:cubicBezTo>
                  <a:pt x="2006898" y="61408"/>
                  <a:pt x="2093557" y="0"/>
                  <a:pt x="2194561" y="0"/>
                </a:cubicBezTo>
                <a:cubicBezTo>
                  <a:pt x="2295563" y="0"/>
                  <a:pt x="2382222" y="61408"/>
                  <a:pt x="2419239" y="148926"/>
                </a:cubicBezTo>
                <a:lnTo>
                  <a:pt x="2438396" y="243817"/>
                </a:lnTo>
                <a:lnTo>
                  <a:pt x="2438396" y="1356358"/>
                </a:lnTo>
                <a:cubicBezTo>
                  <a:pt x="2438396" y="1491028"/>
                  <a:pt x="2547567" y="1600199"/>
                  <a:pt x="2682236" y="1600199"/>
                </a:cubicBezTo>
                <a:cubicBezTo>
                  <a:pt x="2816905" y="1600199"/>
                  <a:pt x="2926076" y="1491028"/>
                  <a:pt x="2926076" y="1356358"/>
                </a:cubicBezTo>
                <a:lnTo>
                  <a:pt x="2926076" y="243816"/>
                </a:lnTo>
                <a:lnTo>
                  <a:pt x="2926081" y="243839"/>
                </a:lnTo>
                <a:lnTo>
                  <a:pt x="2945242" y="148926"/>
                </a:lnTo>
                <a:cubicBezTo>
                  <a:pt x="2982258" y="61408"/>
                  <a:pt x="3068918" y="0"/>
                  <a:pt x="3169919" y="0"/>
                </a:cubicBezTo>
                <a:cubicBezTo>
                  <a:pt x="3270922" y="0"/>
                  <a:pt x="3357581" y="61408"/>
                  <a:pt x="3394599" y="148926"/>
                </a:cubicBezTo>
                <a:lnTo>
                  <a:pt x="3413756" y="243820"/>
                </a:lnTo>
                <a:lnTo>
                  <a:pt x="3413756" y="546735"/>
                </a:lnTo>
                <a:cubicBezTo>
                  <a:pt x="3413756" y="681404"/>
                  <a:pt x="3522927" y="790575"/>
                  <a:pt x="3657596" y="790575"/>
                </a:cubicBezTo>
                <a:cubicBezTo>
                  <a:pt x="3792264" y="790575"/>
                  <a:pt x="3901436" y="681404"/>
                  <a:pt x="3901436" y="546735"/>
                </a:cubicBezTo>
                <a:lnTo>
                  <a:pt x="3901436" y="243821"/>
                </a:lnTo>
                <a:lnTo>
                  <a:pt x="3901439" y="243839"/>
                </a:lnTo>
                <a:lnTo>
                  <a:pt x="3920601" y="148926"/>
                </a:lnTo>
                <a:cubicBezTo>
                  <a:pt x="3957618" y="61408"/>
                  <a:pt x="4044277" y="0"/>
                  <a:pt x="4145279" y="0"/>
                </a:cubicBezTo>
                <a:cubicBezTo>
                  <a:pt x="4279945" y="0"/>
                  <a:pt x="4389116" y="109171"/>
                  <a:pt x="4389116" y="243840"/>
                </a:cubicBezTo>
                <a:lnTo>
                  <a:pt x="4389116" y="1908808"/>
                </a:lnTo>
                <a:cubicBezTo>
                  <a:pt x="4389116" y="2043477"/>
                  <a:pt x="4498286" y="2152648"/>
                  <a:pt x="4632955" y="2152648"/>
                </a:cubicBezTo>
                <a:cubicBezTo>
                  <a:pt x="4767623" y="2152648"/>
                  <a:pt x="4876795" y="2043477"/>
                  <a:pt x="4876795" y="1908808"/>
                </a:cubicBezTo>
                <a:lnTo>
                  <a:pt x="4876795" y="243829"/>
                </a:lnTo>
                <a:lnTo>
                  <a:pt x="4876797" y="243840"/>
                </a:lnTo>
                <a:cubicBezTo>
                  <a:pt x="4876797" y="109171"/>
                  <a:pt x="4985968" y="0"/>
                  <a:pt x="5120638" y="0"/>
                </a:cubicBezTo>
                <a:cubicBezTo>
                  <a:pt x="5221639" y="0"/>
                  <a:pt x="5308299" y="61408"/>
                  <a:pt x="5345317" y="148926"/>
                </a:cubicBezTo>
                <a:lnTo>
                  <a:pt x="5364474" y="243825"/>
                </a:lnTo>
                <a:lnTo>
                  <a:pt x="5364474" y="975359"/>
                </a:lnTo>
                <a:cubicBezTo>
                  <a:pt x="5364474" y="1110027"/>
                  <a:pt x="5473648" y="1219199"/>
                  <a:pt x="5608317" y="1219199"/>
                </a:cubicBezTo>
                <a:cubicBezTo>
                  <a:pt x="5742984" y="1219199"/>
                  <a:pt x="5852157" y="1110027"/>
                  <a:pt x="5852157" y="975359"/>
                </a:cubicBezTo>
                <a:lnTo>
                  <a:pt x="5852157" y="243840"/>
                </a:lnTo>
                <a:cubicBezTo>
                  <a:pt x="5852157" y="109171"/>
                  <a:pt x="5961326" y="0"/>
                  <a:pt x="6095996" y="0"/>
                </a:cubicBezTo>
                <a:cubicBezTo>
                  <a:pt x="6230663" y="0"/>
                  <a:pt x="6339834" y="109171"/>
                  <a:pt x="6339834" y="243840"/>
                </a:cubicBezTo>
                <a:lnTo>
                  <a:pt x="6339834" y="1604009"/>
                </a:lnTo>
                <a:cubicBezTo>
                  <a:pt x="6339834" y="1738678"/>
                  <a:pt x="6449005" y="1847849"/>
                  <a:pt x="6583674" y="1847849"/>
                </a:cubicBezTo>
                <a:cubicBezTo>
                  <a:pt x="6718343" y="1847849"/>
                  <a:pt x="6827514" y="1738678"/>
                  <a:pt x="6827514" y="1604009"/>
                </a:cubicBezTo>
                <a:lnTo>
                  <a:pt x="6827514" y="243840"/>
                </a:lnTo>
                <a:cubicBezTo>
                  <a:pt x="6827514" y="109171"/>
                  <a:pt x="6936685" y="0"/>
                  <a:pt x="7071354" y="0"/>
                </a:cubicBezTo>
                <a:cubicBezTo>
                  <a:pt x="7206023" y="0"/>
                  <a:pt x="7315194" y="109171"/>
                  <a:pt x="7315194" y="243840"/>
                </a:cubicBezTo>
                <a:lnTo>
                  <a:pt x="7315194" y="441960"/>
                </a:lnTo>
                <a:cubicBezTo>
                  <a:pt x="7315194" y="576629"/>
                  <a:pt x="7424365" y="685800"/>
                  <a:pt x="7559034" y="685800"/>
                </a:cubicBezTo>
                <a:cubicBezTo>
                  <a:pt x="7693703" y="685800"/>
                  <a:pt x="7802874" y="576629"/>
                  <a:pt x="7802874" y="441960"/>
                </a:cubicBezTo>
                <a:lnTo>
                  <a:pt x="7802874" y="243840"/>
                </a:lnTo>
                <a:cubicBezTo>
                  <a:pt x="7802874" y="109171"/>
                  <a:pt x="7912045" y="0"/>
                  <a:pt x="8046714" y="0"/>
                </a:cubicBezTo>
                <a:cubicBezTo>
                  <a:pt x="8181383" y="0"/>
                  <a:pt x="8290554" y="109171"/>
                  <a:pt x="8290554" y="243840"/>
                </a:cubicBezTo>
                <a:lnTo>
                  <a:pt x="8290554" y="1127759"/>
                </a:lnTo>
                <a:cubicBezTo>
                  <a:pt x="8290554" y="1262428"/>
                  <a:pt x="8399725" y="1371599"/>
                  <a:pt x="8534394" y="1371599"/>
                </a:cubicBezTo>
                <a:cubicBezTo>
                  <a:pt x="8669063" y="1371599"/>
                  <a:pt x="8778234" y="1262428"/>
                  <a:pt x="8778234" y="1127759"/>
                </a:cubicBezTo>
                <a:lnTo>
                  <a:pt x="8778234" y="243840"/>
                </a:lnTo>
                <a:cubicBezTo>
                  <a:pt x="8778234" y="109171"/>
                  <a:pt x="8887405" y="0"/>
                  <a:pt x="9022074" y="0"/>
                </a:cubicBezTo>
                <a:cubicBezTo>
                  <a:pt x="9156743" y="0"/>
                  <a:pt x="9265914" y="109171"/>
                  <a:pt x="9265914" y="243840"/>
                </a:cubicBezTo>
                <a:lnTo>
                  <a:pt x="9265914" y="718185"/>
                </a:lnTo>
                <a:cubicBezTo>
                  <a:pt x="9265914" y="852854"/>
                  <a:pt x="9375085" y="962025"/>
                  <a:pt x="9509754" y="962025"/>
                </a:cubicBezTo>
                <a:cubicBezTo>
                  <a:pt x="9644423" y="962025"/>
                  <a:pt x="9753594" y="852854"/>
                  <a:pt x="9753594" y="718185"/>
                </a:cubicBezTo>
                <a:lnTo>
                  <a:pt x="9753594" y="243840"/>
                </a:lnTo>
                <a:cubicBezTo>
                  <a:pt x="9753594" y="109171"/>
                  <a:pt x="9862765" y="0"/>
                  <a:pt x="9997434" y="0"/>
                </a:cubicBezTo>
                <a:cubicBezTo>
                  <a:pt x="10132103" y="0"/>
                  <a:pt x="10241274" y="109171"/>
                  <a:pt x="10241274" y="243840"/>
                </a:cubicBezTo>
                <a:lnTo>
                  <a:pt x="10241274" y="1908810"/>
                </a:lnTo>
                <a:cubicBezTo>
                  <a:pt x="10241274" y="2043478"/>
                  <a:pt x="10350445" y="2152650"/>
                  <a:pt x="10485114" y="2152650"/>
                </a:cubicBezTo>
                <a:cubicBezTo>
                  <a:pt x="10619783" y="2152650"/>
                  <a:pt x="10728954" y="2043478"/>
                  <a:pt x="10728954" y="1908810"/>
                </a:cubicBezTo>
                <a:lnTo>
                  <a:pt x="10728954" y="243840"/>
                </a:lnTo>
                <a:cubicBezTo>
                  <a:pt x="10728954" y="109171"/>
                  <a:pt x="10838125" y="0"/>
                  <a:pt x="10972794" y="0"/>
                </a:cubicBezTo>
                <a:cubicBezTo>
                  <a:pt x="11107463" y="0"/>
                  <a:pt x="11216634" y="109171"/>
                  <a:pt x="11216634" y="243840"/>
                </a:cubicBezTo>
                <a:lnTo>
                  <a:pt x="11216634" y="975360"/>
                </a:lnTo>
                <a:cubicBezTo>
                  <a:pt x="11216634" y="1110029"/>
                  <a:pt x="11325805" y="1219200"/>
                  <a:pt x="11460474" y="1219200"/>
                </a:cubicBezTo>
                <a:cubicBezTo>
                  <a:pt x="11595143" y="1219200"/>
                  <a:pt x="11704314" y="1110029"/>
                  <a:pt x="11704314" y="975360"/>
                </a:cubicBezTo>
                <a:lnTo>
                  <a:pt x="11704314" y="243840"/>
                </a:lnTo>
                <a:cubicBezTo>
                  <a:pt x="11704314" y="109171"/>
                  <a:pt x="11813485" y="0"/>
                  <a:pt x="11948154" y="0"/>
                </a:cubicBezTo>
                <a:cubicBezTo>
                  <a:pt x="12049156" y="0"/>
                  <a:pt x="12135815" y="61408"/>
                  <a:pt x="12172832" y="148926"/>
                </a:cubicBezTo>
                <a:lnTo>
                  <a:pt x="12191988" y="243810"/>
                </a:lnTo>
                <a:lnTo>
                  <a:pt x="12191988" y="5048250"/>
                </a:lnTo>
                <a:lnTo>
                  <a:pt x="0" y="5048250"/>
                </a:lnTo>
                <a:lnTo>
                  <a:pt x="0" y="243840"/>
                </a:lnTo>
                <a:cubicBezTo>
                  <a:pt x="0" y="109171"/>
                  <a:pt x="109171" y="0"/>
                  <a:pt x="243840" y="0"/>
                </a:cubicBez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ppt_x"/>
                                          </p:val>
                                        </p:tav>
                                        <p:tav tm="100000">
                                          <p:val>
                                            <p:strVal val="#ppt_x"/>
                                          </p:val>
                                        </p:tav>
                                      </p:tavLst>
                                    </p:anim>
                                    <p:anim calcmode="lin" valueType="num">
                                      <p:cBhvr additive="base">
                                        <p:cTn id="8" dur="7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7_Title Slide">
    <p:spTree>
      <p:nvGrpSpPr>
        <p:cNvPr id="1" name=""/>
        <p:cNvGrpSpPr/>
        <p:nvPr/>
      </p:nvGrpSpPr>
      <p:grpSpPr>
        <a:xfrm>
          <a:off x="0" y="0"/>
          <a:ext cx="0" cy="0"/>
          <a:chOff x="0" y="0"/>
          <a:chExt cx="0" cy="0"/>
        </a:xfrm>
      </p:grpSpPr>
      <p:sp>
        <p:nvSpPr>
          <p:cNvPr id="15" name="Freeform: Shape 14"/>
          <p:cNvSpPr/>
          <p:nvPr userDrawn="1"/>
        </p:nvSpPr>
        <p:spPr>
          <a:xfrm>
            <a:off x="0" y="0"/>
            <a:ext cx="12192000" cy="3920052"/>
          </a:xfrm>
          <a:custGeom>
            <a:avLst/>
            <a:gdLst>
              <a:gd name="connsiteX0" fmla="*/ 0 w 12192000"/>
              <a:gd name="connsiteY0" fmla="*/ 0 h 3920052"/>
              <a:gd name="connsiteX1" fmla="*/ 12192000 w 12192000"/>
              <a:gd name="connsiteY1" fmla="*/ 0 h 3920052"/>
              <a:gd name="connsiteX2" fmla="*/ 12192000 w 12192000"/>
              <a:gd name="connsiteY2" fmla="*/ 3920052 h 3920052"/>
              <a:gd name="connsiteX3" fmla="*/ 12073399 w 12192000"/>
              <a:gd name="connsiteY3" fmla="*/ 3854859 h 3920052"/>
              <a:gd name="connsiteX4" fmla="*/ 11149781 w 12192000"/>
              <a:gd name="connsiteY4" fmla="*/ 3480619 h 3920052"/>
              <a:gd name="connsiteX5" fmla="*/ 8023123 w 12192000"/>
              <a:gd name="connsiteY5" fmla="*/ 3156155 h 3920052"/>
              <a:gd name="connsiteX6" fmla="*/ 6253316 w 12192000"/>
              <a:gd name="connsiteY6" fmla="*/ 2241755 h 3920052"/>
              <a:gd name="connsiteX7" fmla="*/ 3510116 w 12192000"/>
              <a:gd name="connsiteY7" fmla="*/ 2123768 h 3920052"/>
              <a:gd name="connsiteX8" fmla="*/ 1297858 w 12192000"/>
              <a:gd name="connsiteY8" fmla="*/ 973394 h 3920052"/>
              <a:gd name="connsiteX9" fmla="*/ 49776 w 12192000"/>
              <a:gd name="connsiteY9" fmla="*/ 883059 h 3920052"/>
              <a:gd name="connsiteX10" fmla="*/ 0 w 12192000"/>
              <a:gd name="connsiteY10" fmla="*/ 883718 h 3920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3920052">
                <a:moveTo>
                  <a:pt x="0" y="0"/>
                </a:moveTo>
                <a:lnTo>
                  <a:pt x="12192000" y="0"/>
                </a:lnTo>
                <a:lnTo>
                  <a:pt x="12192000" y="3920052"/>
                </a:lnTo>
                <a:lnTo>
                  <a:pt x="12073399" y="3854859"/>
                </a:lnTo>
                <a:cubicBezTo>
                  <a:pt x="11824520" y="3715364"/>
                  <a:pt x="11552904" y="3564193"/>
                  <a:pt x="11149781" y="3480619"/>
                </a:cubicBezTo>
                <a:cubicBezTo>
                  <a:pt x="10343536" y="3313471"/>
                  <a:pt x="8839201" y="3362632"/>
                  <a:pt x="8023123" y="3156155"/>
                </a:cubicBezTo>
                <a:cubicBezTo>
                  <a:pt x="7207046" y="2949678"/>
                  <a:pt x="7005484" y="2413819"/>
                  <a:pt x="6253316" y="2241755"/>
                </a:cubicBezTo>
                <a:cubicBezTo>
                  <a:pt x="5501148" y="2069691"/>
                  <a:pt x="4336027" y="2335161"/>
                  <a:pt x="3510116" y="2123768"/>
                </a:cubicBezTo>
                <a:cubicBezTo>
                  <a:pt x="2684206" y="1912375"/>
                  <a:pt x="2050026" y="1199536"/>
                  <a:pt x="1297858" y="973394"/>
                </a:cubicBezTo>
                <a:cubicBezTo>
                  <a:pt x="921774" y="860323"/>
                  <a:pt x="469491" y="873842"/>
                  <a:pt x="49776" y="883059"/>
                </a:cubicBezTo>
                <a:lnTo>
                  <a:pt x="0" y="883718"/>
                </a:lnTo>
                <a:close/>
              </a:path>
            </a:pathLst>
          </a:custGeom>
          <a:gradFill flip="none" rotWithShape="1">
            <a:gsLst>
              <a:gs pos="0">
                <a:schemeClr val="accent1"/>
              </a:gs>
              <a:gs pos="100000">
                <a:schemeClr val="accent5"/>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p:cNvSpPr txBox="1"/>
          <p:nvPr userDrawn="1"/>
        </p:nvSpPr>
        <p:spPr>
          <a:xfrm rot="16200000">
            <a:off x="-463102" y="2959211"/>
            <a:ext cx="4557253" cy="1569660"/>
          </a:xfrm>
          <a:prstGeom prst="rect">
            <a:avLst/>
          </a:prstGeom>
          <a:noFill/>
        </p:spPr>
        <p:txBody>
          <a:bodyPr wrap="square" rtlCol="0">
            <a:spAutoFit/>
          </a:bodyPr>
          <a:lstStyle/>
          <a:p>
            <a:r>
              <a:rPr lang="en-US" sz="9600" b="1" dirty="0">
                <a:solidFill>
                  <a:schemeClr val="accent5">
                    <a:lumMod val="50000"/>
                    <a:alpha val="12000"/>
                  </a:schemeClr>
                </a:solidFill>
                <a:latin typeface="+mj-lt"/>
              </a:rPr>
              <a:t>OFFER</a:t>
            </a:r>
          </a:p>
        </p:txBody>
      </p:sp>
      <p:sp>
        <p:nvSpPr>
          <p:cNvPr id="29" name="TextBox 28"/>
          <p:cNvSpPr txBox="1"/>
          <p:nvPr userDrawn="1"/>
        </p:nvSpPr>
        <p:spPr>
          <a:xfrm rot="16200000">
            <a:off x="-1405772" y="3282376"/>
            <a:ext cx="4557253" cy="923330"/>
          </a:xfrm>
          <a:prstGeom prst="rect">
            <a:avLst/>
          </a:prstGeom>
          <a:noFill/>
        </p:spPr>
        <p:txBody>
          <a:bodyPr wrap="square" rtlCol="0">
            <a:spAutoFit/>
          </a:bodyPr>
          <a:lstStyle/>
          <a:p>
            <a:r>
              <a:rPr lang="en-US" sz="5400" b="1" dirty="0">
                <a:solidFill>
                  <a:schemeClr val="accent5">
                    <a:lumMod val="50000"/>
                    <a:alpha val="12000"/>
                  </a:schemeClr>
                </a:solidFill>
                <a:latin typeface="+mj-lt"/>
              </a:rPr>
              <a:t>SPECIAL</a:t>
            </a:r>
          </a:p>
        </p:txBody>
      </p:sp>
      <p:sp>
        <p:nvSpPr>
          <p:cNvPr id="12" name="Picture Placeholder 11"/>
          <p:cNvSpPr>
            <a:spLocks noGrp="1"/>
          </p:cNvSpPr>
          <p:nvPr>
            <p:ph type="pic" sz="quarter" idx="10" hasCustomPrompt="1"/>
          </p:nvPr>
        </p:nvSpPr>
        <p:spPr>
          <a:xfrm>
            <a:off x="2663138" y="1336586"/>
            <a:ext cx="2802193" cy="4557251"/>
          </a:xfrm>
          <a:custGeom>
            <a:avLst/>
            <a:gdLst>
              <a:gd name="connsiteX0" fmla="*/ 83898 w 2802193"/>
              <a:gd name="connsiteY0" fmla="*/ 0 h 4557251"/>
              <a:gd name="connsiteX1" fmla="*/ 2718295 w 2802193"/>
              <a:gd name="connsiteY1" fmla="*/ 0 h 4557251"/>
              <a:gd name="connsiteX2" fmla="*/ 2802193 w 2802193"/>
              <a:gd name="connsiteY2" fmla="*/ 83898 h 4557251"/>
              <a:gd name="connsiteX3" fmla="*/ 2802193 w 2802193"/>
              <a:gd name="connsiteY3" fmla="*/ 4473353 h 4557251"/>
              <a:gd name="connsiteX4" fmla="*/ 2718295 w 2802193"/>
              <a:gd name="connsiteY4" fmla="*/ 4557251 h 4557251"/>
              <a:gd name="connsiteX5" fmla="*/ 83898 w 2802193"/>
              <a:gd name="connsiteY5" fmla="*/ 4557251 h 4557251"/>
              <a:gd name="connsiteX6" fmla="*/ 0 w 2802193"/>
              <a:gd name="connsiteY6" fmla="*/ 4473353 h 4557251"/>
              <a:gd name="connsiteX7" fmla="*/ 0 w 2802193"/>
              <a:gd name="connsiteY7" fmla="*/ 83898 h 4557251"/>
              <a:gd name="connsiteX8" fmla="*/ 83898 w 2802193"/>
              <a:gd name="connsiteY8" fmla="*/ 0 h 4557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02193" h="4557251">
                <a:moveTo>
                  <a:pt x="83898" y="0"/>
                </a:moveTo>
                <a:lnTo>
                  <a:pt x="2718295" y="0"/>
                </a:lnTo>
                <a:cubicBezTo>
                  <a:pt x="2764631" y="0"/>
                  <a:pt x="2802193" y="37562"/>
                  <a:pt x="2802193" y="83898"/>
                </a:cubicBezTo>
                <a:lnTo>
                  <a:pt x="2802193" y="4473353"/>
                </a:lnTo>
                <a:cubicBezTo>
                  <a:pt x="2802193" y="4519689"/>
                  <a:pt x="2764631" y="4557251"/>
                  <a:pt x="2718295" y="4557251"/>
                </a:cubicBezTo>
                <a:lnTo>
                  <a:pt x="83898" y="4557251"/>
                </a:lnTo>
                <a:cubicBezTo>
                  <a:pt x="37562" y="4557251"/>
                  <a:pt x="0" y="4519689"/>
                  <a:pt x="0" y="4473353"/>
                </a:cubicBezTo>
                <a:lnTo>
                  <a:pt x="0" y="83898"/>
                </a:lnTo>
                <a:cubicBezTo>
                  <a:pt x="0" y="37562"/>
                  <a:pt x="37562" y="0"/>
                  <a:pt x="83898" y="0"/>
                </a:cubicBezTo>
                <a:close/>
              </a:path>
            </a:pathLst>
          </a:custGeom>
          <a:noFill/>
          <a:ln>
            <a:noFill/>
          </a:ln>
          <a:effectLst>
            <a:outerShdw blurRad="1066800" dist="1193800" dir="5400000" sx="78000" sy="78000" algn="t" rotWithShape="0">
              <a:schemeClr val="tx1">
                <a:alpha val="2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lang="en-US" sz="1600">
                <a:solidFill>
                  <a:schemeClr val="bg1"/>
                </a:solidFill>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pPr marL="0" lvl="0" algn="ctr"/>
            <a:endParaRPr lang="en-US" dirty="0"/>
          </a:p>
        </p:txBody>
      </p:sp>
      <p:sp>
        <p:nvSpPr>
          <p:cNvPr id="13" name="Picture Placeholder 12"/>
          <p:cNvSpPr>
            <a:spLocks noGrp="1"/>
          </p:cNvSpPr>
          <p:nvPr>
            <p:ph type="pic" sz="quarter" idx="11" hasCustomPrompt="1"/>
          </p:nvPr>
        </p:nvSpPr>
        <p:spPr>
          <a:xfrm>
            <a:off x="5696389" y="1336586"/>
            <a:ext cx="2802193" cy="4557251"/>
          </a:xfrm>
          <a:custGeom>
            <a:avLst/>
            <a:gdLst>
              <a:gd name="connsiteX0" fmla="*/ 83898 w 2802193"/>
              <a:gd name="connsiteY0" fmla="*/ 0 h 4557251"/>
              <a:gd name="connsiteX1" fmla="*/ 2718295 w 2802193"/>
              <a:gd name="connsiteY1" fmla="*/ 0 h 4557251"/>
              <a:gd name="connsiteX2" fmla="*/ 2802193 w 2802193"/>
              <a:gd name="connsiteY2" fmla="*/ 83898 h 4557251"/>
              <a:gd name="connsiteX3" fmla="*/ 2802193 w 2802193"/>
              <a:gd name="connsiteY3" fmla="*/ 4473353 h 4557251"/>
              <a:gd name="connsiteX4" fmla="*/ 2718295 w 2802193"/>
              <a:gd name="connsiteY4" fmla="*/ 4557251 h 4557251"/>
              <a:gd name="connsiteX5" fmla="*/ 83898 w 2802193"/>
              <a:gd name="connsiteY5" fmla="*/ 4557251 h 4557251"/>
              <a:gd name="connsiteX6" fmla="*/ 0 w 2802193"/>
              <a:gd name="connsiteY6" fmla="*/ 4473353 h 4557251"/>
              <a:gd name="connsiteX7" fmla="*/ 0 w 2802193"/>
              <a:gd name="connsiteY7" fmla="*/ 83898 h 4557251"/>
              <a:gd name="connsiteX8" fmla="*/ 83898 w 2802193"/>
              <a:gd name="connsiteY8" fmla="*/ 0 h 4557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02193" h="4557251">
                <a:moveTo>
                  <a:pt x="83898" y="0"/>
                </a:moveTo>
                <a:lnTo>
                  <a:pt x="2718295" y="0"/>
                </a:lnTo>
                <a:cubicBezTo>
                  <a:pt x="2764631" y="0"/>
                  <a:pt x="2802193" y="37562"/>
                  <a:pt x="2802193" y="83898"/>
                </a:cubicBezTo>
                <a:lnTo>
                  <a:pt x="2802193" y="4473353"/>
                </a:lnTo>
                <a:cubicBezTo>
                  <a:pt x="2802193" y="4519689"/>
                  <a:pt x="2764631" y="4557251"/>
                  <a:pt x="2718295" y="4557251"/>
                </a:cubicBezTo>
                <a:lnTo>
                  <a:pt x="83898" y="4557251"/>
                </a:lnTo>
                <a:cubicBezTo>
                  <a:pt x="37562" y="4557251"/>
                  <a:pt x="0" y="4519689"/>
                  <a:pt x="0" y="4473353"/>
                </a:cubicBezTo>
                <a:lnTo>
                  <a:pt x="0" y="83898"/>
                </a:lnTo>
                <a:cubicBezTo>
                  <a:pt x="0" y="37562"/>
                  <a:pt x="37562" y="0"/>
                  <a:pt x="83898" y="0"/>
                </a:cubicBezTo>
                <a:close/>
              </a:path>
            </a:pathLst>
          </a:custGeom>
          <a:noFill/>
          <a:ln>
            <a:noFill/>
          </a:ln>
          <a:effectLst>
            <a:outerShdw blurRad="1066800" dist="1193800" dir="5400000" sx="78000" sy="78000" algn="t" rotWithShape="0">
              <a:schemeClr val="tx1">
                <a:alpha val="2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lang="en-US" sz="1600">
                <a:solidFill>
                  <a:schemeClr val="bg1"/>
                </a:solidFill>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pPr marL="0" lvl="0" algn="ctr"/>
            <a:endParaRPr lang="en-US" dirty="0"/>
          </a:p>
        </p:txBody>
      </p:sp>
      <p:sp>
        <p:nvSpPr>
          <p:cNvPr id="14" name="Picture Placeholder 13"/>
          <p:cNvSpPr>
            <a:spLocks noGrp="1"/>
          </p:cNvSpPr>
          <p:nvPr>
            <p:ph type="pic" sz="quarter" idx="12" hasCustomPrompt="1"/>
          </p:nvPr>
        </p:nvSpPr>
        <p:spPr>
          <a:xfrm>
            <a:off x="8729640" y="1336586"/>
            <a:ext cx="2802193" cy="4557251"/>
          </a:xfrm>
          <a:custGeom>
            <a:avLst/>
            <a:gdLst>
              <a:gd name="connsiteX0" fmla="*/ 83898 w 2802193"/>
              <a:gd name="connsiteY0" fmla="*/ 0 h 4557251"/>
              <a:gd name="connsiteX1" fmla="*/ 2718295 w 2802193"/>
              <a:gd name="connsiteY1" fmla="*/ 0 h 4557251"/>
              <a:gd name="connsiteX2" fmla="*/ 2802193 w 2802193"/>
              <a:gd name="connsiteY2" fmla="*/ 83898 h 4557251"/>
              <a:gd name="connsiteX3" fmla="*/ 2802193 w 2802193"/>
              <a:gd name="connsiteY3" fmla="*/ 4473353 h 4557251"/>
              <a:gd name="connsiteX4" fmla="*/ 2718295 w 2802193"/>
              <a:gd name="connsiteY4" fmla="*/ 4557251 h 4557251"/>
              <a:gd name="connsiteX5" fmla="*/ 83898 w 2802193"/>
              <a:gd name="connsiteY5" fmla="*/ 4557251 h 4557251"/>
              <a:gd name="connsiteX6" fmla="*/ 0 w 2802193"/>
              <a:gd name="connsiteY6" fmla="*/ 4473353 h 4557251"/>
              <a:gd name="connsiteX7" fmla="*/ 0 w 2802193"/>
              <a:gd name="connsiteY7" fmla="*/ 83898 h 4557251"/>
              <a:gd name="connsiteX8" fmla="*/ 83898 w 2802193"/>
              <a:gd name="connsiteY8" fmla="*/ 0 h 4557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02193" h="4557251">
                <a:moveTo>
                  <a:pt x="83898" y="0"/>
                </a:moveTo>
                <a:lnTo>
                  <a:pt x="2718295" y="0"/>
                </a:lnTo>
                <a:cubicBezTo>
                  <a:pt x="2764631" y="0"/>
                  <a:pt x="2802193" y="37562"/>
                  <a:pt x="2802193" y="83898"/>
                </a:cubicBezTo>
                <a:lnTo>
                  <a:pt x="2802193" y="4473353"/>
                </a:lnTo>
                <a:cubicBezTo>
                  <a:pt x="2802193" y="4519689"/>
                  <a:pt x="2764631" y="4557251"/>
                  <a:pt x="2718295" y="4557251"/>
                </a:cubicBezTo>
                <a:lnTo>
                  <a:pt x="83898" y="4557251"/>
                </a:lnTo>
                <a:cubicBezTo>
                  <a:pt x="37562" y="4557251"/>
                  <a:pt x="0" y="4519689"/>
                  <a:pt x="0" y="4473353"/>
                </a:cubicBezTo>
                <a:lnTo>
                  <a:pt x="0" y="83898"/>
                </a:lnTo>
                <a:cubicBezTo>
                  <a:pt x="0" y="37562"/>
                  <a:pt x="37562" y="0"/>
                  <a:pt x="83898" y="0"/>
                </a:cubicBezTo>
                <a:close/>
              </a:path>
            </a:pathLst>
          </a:custGeom>
          <a:noFill/>
          <a:ln>
            <a:noFill/>
          </a:ln>
          <a:effectLst>
            <a:outerShdw blurRad="1066800" dist="1193800" dir="5400000" sx="78000" sy="78000" algn="t" rotWithShape="0">
              <a:schemeClr val="tx1">
                <a:alpha val="2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lang="en-US" sz="1600" dirty="0">
                <a:solidFill>
                  <a:schemeClr val="bg1"/>
                </a:solidFill>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pPr marL="0" lvl="0" algn="ctr"/>
            <a:endParaRPr lang="en-US" dirty="0"/>
          </a:p>
        </p:txBody>
      </p:sp>
      <p:sp>
        <p:nvSpPr>
          <p:cNvPr id="27" name="TextBox 26"/>
          <p:cNvSpPr txBox="1"/>
          <p:nvPr userDrawn="1"/>
        </p:nvSpPr>
        <p:spPr>
          <a:xfrm rot="10800000" flipV="1">
            <a:off x="10433048" y="68129"/>
            <a:ext cx="1758952" cy="1200329"/>
          </a:xfrm>
          <a:prstGeom prst="rect">
            <a:avLst/>
          </a:prstGeom>
          <a:noFill/>
        </p:spPr>
        <p:txBody>
          <a:bodyPr wrap="square" rtlCol="0">
            <a:spAutoFit/>
          </a:bodyPr>
          <a:lstStyle/>
          <a:p>
            <a:pPr algn="ctr"/>
            <a:fld id="{260E2A6B-A809-4840-BF14-8648BC0BDF87}" type="slidenum">
              <a:rPr lang="id-ID" sz="7200" b="1" i="0" spc="-150" smtClean="0">
                <a:solidFill>
                  <a:schemeClr val="bg1">
                    <a:alpha val="45000"/>
                  </a:schemeClr>
                </a:solidFill>
                <a:ea typeface="Roboto Condensed" panose="02000000000000000000" pitchFamily="2" charset="0"/>
                <a:cs typeface="Segoe UI" panose="020B0502040204020203" pitchFamily="34" charset="0"/>
              </a:rPr>
              <a:t>‹#›</a:t>
            </a:fld>
            <a:endParaRPr lang="id-ID" sz="41300" b="1" i="0" spc="-150" dirty="0">
              <a:solidFill>
                <a:schemeClr val="bg1">
                  <a:alpha val="45000"/>
                </a:schemeClr>
              </a:solidFill>
              <a:ea typeface="Roboto Condensed" panose="02000000000000000000" pitchFamily="2" charset="0"/>
              <a:cs typeface="Segoe UI" panose="020B0502040204020203" pitchFamily="34" charset="0"/>
            </a:endParaRPr>
          </a:p>
        </p:txBody>
      </p:sp>
      <p:pic>
        <p:nvPicPr>
          <p:cNvPr id="30" name="图片 29"/>
          <p:cNvPicPr>
            <a:picLocks noChangeAspect="1"/>
          </p:cNvPicPr>
          <p:nvPr userDrawn="1"/>
        </p:nvPicPr>
        <p:blipFill>
          <a:blip r:embed="rId2" cstate="screen">
            <a:biLevel thresh="25000"/>
          </a:blip>
          <a:stretch>
            <a:fillRect/>
          </a:stretch>
        </p:blipFill>
        <p:spPr>
          <a:xfrm>
            <a:off x="313775" y="217207"/>
            <a:ext cx="901414" cy="25329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750" fill="hold"/>
                                        <p:tgtEl>
                                          <p:spTgt spid="15"/>
                                        </p:tgtEl>
                                        <p:attrNameLst>
                                          <p:attrName>ppt_x</p:attrName>
                                        </p:attrNameLst>
                                      </p:cBhvr>
                                      <p:tavLst>
                                        <p:tav tm="0">
                                          <p:val>
                                            <p:strVal val="#ppt_x"/>
                                          </p:val>
                                        </p:tav>
                                        <p:tav tm="100000">
                                          <p:val>
                                            <p:strVal val="#ppt_x"/>
                                          </p:val>
                                        </p:tav>
                                      </p:tavLst>
                                    </p:anim>
                                    <p:anim calcmode="lin" valueType="num">
                                      <p:cBhvr additive="base">
                                        <p:cTn id="8" dur="750" fill="hold"/>
                                        <p:tgtEl>
                                          <p:spTgt spid="15"/>
                                        </p:tgtEl>
                                        <p:attrNameLst>
                                          <p:attrName>ppt_y</p:attrName>
                                        </p:attrNameLst>
                                      </p:cBhvr>
                                      <p:tavLst>
                                        <p:tav tm="0">
                                          <p:val>
                                            <p:strVal val="0-#ppt_h/2"/>
                                          </p:val>
                                        </p:tav>
                                        <p:tav tm="100000">
                                          <p:val>
                                            <p:strVal val="#ppt_y"/>
                                          </p:val>
                                        </p:tav>
                                      </p:tavLst>
                                    </p:anim>
                                  </p:childTnLst>
                                </p:cTn>
                              </p:par>
                              <p:par>
                                <p:cTn id="9" presetID="10" presetClass="entr" presetSubtype="0" fill="hold" grpId="0" nodeType="withEffect">
                                  <p:stCondLst>
                                    <p:cond delay="50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500"/>
                                        <p:tgtEl>
                                          <p:spTgt spid="27"/>
                                        </p:tgtEl>
                                      </p:cBhvr>
                                    </p:animEffect>
                                  </p:childTnLst>
                                </p:cTn>
                              </p:par>
                              <p:par>
                                <p:cTn id="12" presetID="2" presetClass="entr" presetSubtype="4" decel="100000" fill="hold" grpId="0" nodeType="withEffect">
                                  <p:stCondLst>
                                    <p:cond delay="500"/>
                                  </p:stCondLst>
                                  <p:childTnLst>
                                    <p:set>
                                      <p:cBhvr>
                                        <p:cTn id="13" dur="1" fill="hold">
                                          <p:stCondLst>
                                            <p:cond delay="0"/>
                                          </p:stCondLst>
                                        </p:cTn>
                                        <p:tgtEl>
                                          <p:spTgt spid="12"/>
                                        </p:tgtEl>
                                        <p:attrNameLst>
                                          <p:attrName>style.visibility</p:attrName>
                                        </p:attrNameLst>
                                      </p:cBhvr>
                                      <p:to>
                                        <p:strVal val="visible"/>
                                      </p:to>
                                    </p:set>
                                    <p:anim calcmode="lin" valueType="num">
                                      <p:cBhvr additive="base">
                                        <p:cTn id="14" dur="750" fill="hold"/>
                                        <p:tgtEl>
                                          <p:spTgt spid="12"/>
                                        </p:tgtEl>
                                        <p:attrNameLst>
                                          <p:attrName>ppt_x</p:attrName>
                                        </p:attrNameLst>
                                      </p:cBhvr>
                                      <p:tavLst>
                                        <p:tav tm="0">
                                          <p:val>
                                            <p:strVal val="#ppt_x"/>
                                          </p:val>
                                        </p:tav>
                                        <p:tav tm="100000">
                                          <p:val>
                                            <p:strVal val="#ppt_x"/>
                                          </p:val>
                                        </p:tav>
                                      </p:tavLst>
                                    </p:anim>
                                    <p:anim calcmode="lin" valueType="num">
                                      <p:cBhvr additive="base">
                                        <p:cTn id="15" dur="750" fill="hold"/>
                                        <p:tgtEl>
                                          <p:spTgt spid="12"/>
                                        </p:tgtEl>
                                        <p:attrNameLst>
                                          <p:attrName>ppt_y</p:attrName>
                                        </p:attrNameLst>
                                      </p:cBhvr>
                                      <p:tavLst>
                                        <p:tav tm="0">
                                          <p:val>
                                            <p:strVal val="1+#ppt_h/2"/>
                                          </p:val>
                                        </p:tav>
                                        <p:tav tm="100000">
                                          <p:val>
                                            <p:strVal val="#ppt_y"/>
                                          </p:val>
                                        </p:tav>
                                      </p:tavLst>
                                    </p:anim>
                                  </p:childTnLst>
                                </p:cTn>
                              </p:par>
                              <p:par>
                                <p:cTn id="16" presetID="2" presetClass="entr" presetSubtype="4" decel="100000" fill="hold" grpId="0" nodeType="withEffect">
                                  <p:stCondLst>
                                    <p:cond delay="750"/>
                                  </p:stCondLst>
                                  <p:childTnLst>
                                    <p:set>
                                      <p:cBhvr>
                                        <p:cTn id="17" dur="1" fill="hold">
                                          <p:stCondLst>
                                            <p:cond delay="0"/>
                                          </p:stCondLst>
                                        </p:cTn>
                                        <p:tgtEl>
                                          <p:spTgt spid="13"/>
                                        </p:tgtEl>
                                        <p:attrNameLst>
                                          <p:attrName>style.visibility</p:attrName>
                                        </p:attrNameLst>
                                      </p:cBhvr>
                                      <p:to>
                                        <p:strVal val="visible"/>
                                      </p:to>
                                    </p:set>
                                    <p:anim calcmode="lin" valueType="num">
                                      <p:cBhvr additive="base">
                                        <p:cTn id="18" dur="750" fill="hold"/>
                                        <p:tgtEl>
                                          <p:spTgt spid="13"/>
                                        </p:tgtEl>
                                        <p:attrNameLst>
                                          <p:attrName>ppt_x</p:attrName>
                                        </p:attrNameLst>
                                      </p:cBhvr>
                                      <p:tavLst>
                                        <p:tav tm="0">
                                          <p:val>
                                            <p:strVal val="#ppt_x"/>
                                          </p:val>
                                        </p:tav>
                                        <p:tav tm="100000">
                                          <p:val>
                                            <p:strVal val="#ppt_x"/>
                                          </p:val>
                                        </p:tav>
                                      </p:tavLst>
                                    </p:anim>
                                    <p:anim calcmode="lin" valueType="num">
                                      <p:cBhvr additive="base">
                                        <p:cTn id="19" dur="750" fill="hold"/>
                                        <p:tgtEl>
                                          <p:spTgt spid="13"/>
                                        </p:tgtEl>
                                        <p:attrNameLst>
                                          <p:attrName>ppt_y</p:attrName>
                                        </p:attrNameLst>
                                      </p:cBhvr>
                                      <p:tavLst>
                                        <p:tav tm="0">
                                          <p:val>
                                            <p:strVal val="1+#ppt_h/2"/>
                                          </p:val>
                                        </p:tav>
                                        <p:tav tm="100000">
                                          <p:val>
                                            <p:strVal val="#ppt_y"/>
                                          </p:val>
                                        </p:tav>
                                      </p:tavLst>
                                    </p:anim>
                                  </p:childTnLst>
                                </p:cTn>
                              </p:par>
                              <p:par>
                                <p:cTn id="20" presetID="2" presetClass="entr" presetSubtype="4" decel="100000" fill="hold" grpId="0" nodeType="withEffect">
                                  <p:stCondLst>
                                    <p:cond delay="1000"/>
                                  </p:stCondLst>
                                  <p:childTnLst>
                                    <p:set>
                                      <p:cBhvr>
                                        <p:cTn id="21" dur="1" fill="hold">
                                          <p:stCondLst>
                                            <p:cond delay="0"/>
                                          </p:stCondLst>
                                        </p:cTn>
                                        <p:tgtEl>
                                          <p:spTgt spid="14"/>
                                        </p:tgtEl>
                                        <p:attrNameLst>
                                          <p:attrName>style.visibility</p:attrName>
                                        </p:attrNameLst>
                                      </p:cBhvr>
                                      <p:to>
                                        <p:strVal val="visible"/>
                                      </p:to>
                                    </p:set>
                                    <p:anim calcmode="lin" valueType="num">
                                      <p:cBhvr additive="base">
                                        <p:cTn id="22" dur="750" fill="hold"/>
                                        <p:tgtEl>
                                          <p:spTgt spid="14"/>
                                        </p:tgtEl>
                                        <p:attrNameLst>
                                          <p:attrName>ppt_x</p:attrName>
                                        </p:attrNameLst>
                                      </p:cBhvr>
                                      <p:tavLst>
                                        <p:tav tm="0">
                                          <p:val>
                                            <p:strVal val="#ppt_x"/>
                                          </p:val>
                                        </p:tav>
                                        <p:tav tm="100000">
                                          <p:val>
                                            <p:strVal val="#ppt_x"/>
                                          </p:val>
                                        </p:tav>
                                      </p:tavLst>
                                    </p:anim>
                                    <p:anim calcmode="lin" valueType="num">
                                      <p:cBhvr additive="base">
                                        <p:cTn id="23" dur="750" fill="hold"/>
                                        <p:tgtEl>
                                          <p:spTgt spid="14"/>
                                        </p:tgtEl>
                                        <p:attrNameLst>
                                          <p:attrName>ppt_y</p:attrName>
                                        </p:attrNameLst>
                                      </p:cBhvr>
                                      <p:tavLst>
                                        <p:tav tm="0">
                                          <p:val>
                                            <p:strVal val="1+#ppt_h/2"/>
                                          </p:val>
                                        </p:tav>
                                        <p:tav tm="100000">
                                          <p:val>
                                            <p:strVal val="#ppt_y"/>
                                          </p:val>
                                        </p:tav>
                                      </p:tavLst>
                                    </p:anim>
                                  </p:childTnLst>
                                </p:cTn>
                              </p:par>
                              <p:par>
                                <p:cTn id="24" presetID="10" presetClass="entr" presetSubtype="0" fill="hold" grpId="0" nodeType="withEffect">
                                  <p:stCondLst>
                                    <p:cond delay="500"/>
                                  </p:stCondLst>
                                  <p:childTnLst>
                                    <p:set>
                                      <p:cBhvr>
                                        <p:cTn id="25" dur="1" fill="hold">
                                          <p:stCondLst>
                                            <p:cond delay="0"/>
                                          </p:stCondLst>
                                        </p:cTn>
                                        <p:tgtEl>
                                          <p:spTgt spid="29"/>
                                        </p:tgtEl>
                                        <p:attrNameLst>
                                          <p:attrName>style.visibility</p:attrName>
                                        </p:attrNameLst>
                                      </p:cBhvr>
                                      <p:to>
                                        <p:strVal val="visible"/>
                                      </p:to>
                                    </p:set>
                                    <p:animEffect transition="in" filter="fade">
                                      <p:cBhvr>
                                        <p:cTn id="26" dur="500"/>
                                        <p:tgtEl>
                                          <p:spTgt spid="29"/>
                                        </p:tgtEl>
                                      </p:cBhvr>
                                    </p:animEffect>
                                  </p:childTnLst>
                                </p:cTn>
                              </p:par>
                              <p:par>
                                <p:cTn id="27" presetID="10" presetClass="entr" presetSubtype="0" fill="hold" grpId="0" nodeType="withEffect">
                                  <p:stCondLst>
                                    <p:cond delay="750"/>
                                  </p:stCondLst>
                                  <p:childTnLst>
                                    <p:set>
                                      <p:cBhvr>
                                        <p:cTn id="28" dur="1" fill="hold">
                                          <p:stCondLst>
                                            <p:cond delay="0"/>
                                          </p:stCondLst>
                                        </p:cTn>
                                        <p:tgtEl>
                                          <p:spTgt spid="28"/>
                                        </p:tgtEl>
                                        <p:attrNameLst>
                                          <p:attrName>style.visibility</p:attrName>
                                        </p:attrNameLst>
                                      </p:cBhvr>
                                      <p:to>
                                        <p:strVal val="visible"/>
                                      </p:to>
                                    </p:set>
                                    <p:animEffect transition="in" filter="fade">
                                      <p:cBhvr>
                                        <p:cTn id="29" dur="500"/>
                                        <p:tgtEl>
                                          <p:spTgt spid="28"/>
                                        </p:tgtEl>
                                      </p:cBhvr>
                                    </p:animEffect>
                                  </p:childTnLst>
                                </p:cTn>
                              </p:par>
                              <p:par>
                                <p:cTn id="30" presetID="10" presetClass="entr" presetSubtype="0" fill="hold" nodeType="withEffect">
                                  <p:stCondLst>
                                    <p:cond delay="125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7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8" grpId="0"/>
      <p:bldP spid="29" grpId="0"/>
      <p:bldP spid="12" grpId="0"/>
      <p:bldP spid="13" grpId="0"/>
      <p:bldP spid="14" grpId="0"/>
      <p:bldP spid="27" grpId="0"/>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25_Title Slide">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1" y="4339770"/>
            <a:ext cx="12192001" cy="2518229"/>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ppt_x"/>
                                          </p:val>
                                        </p:tav>
                                        <p:tav tm="100000">
                                          <p:val>
                                            <p:strVal val="#ppt_x"/>
                                          </p:val>
                                        </p:tav>
                                      </p:tavLst>
                                    </p:anim>
                                    <p:anim calcmode="lin" valueType="num">
                                      <p:cBhvr additive="base">
                                        <p:cTn id="8" dur="75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45_Title Slide">
    <p:bg>
      <p:bgPr>
        <a:solidFill>
          <a:srgbClr val="444C73"/>
        </a:solidFill>
        <a:effectLst/>
      </p:bgPr>
    </p:bg>
    <p:spTree>
      <p:nvGrpSpPr>
        <p:cNvPr id="1" name=""/>
        <p:cNvGrpSpPr/>
        <p:nvPr/>
      </p:nvGrpSpPr>
      <p:grpSpPr>
        <a:xfrm>
          <a:off x="0" y="0"/>
          <a:ext cx="0" cy="0"/>
          <a:chOff x="0" y="0"/>
          <a:chExt cx="0" cy="0"/>
        </a:xfrm>
      </p:grpSpPr>
      <p:sp>
        <p:nvSpPr>
          <p:cNvPr id="15" name="Picture Placeholder 14"/>
          <p:cNvSpPr>
            <a:spLocks noGrp="1"/>
          </p:cNvSpPr>
          <p:nvPr>
            <p:ph type="pic" sz="quarter" idx="10" hasCustomPrompt="1"/>
          </p:nvPr>
        </p:nvSpPr>
        <p:spPr>
          <a:xfrm>
            <a:off x="1510251" y="1314610"/>
            <a:ext cx="1353378" cy="1761185"/>
          </a:xfrm>
          <a:custGeom>
            <a:avLst/>
            <a:gdLst>
              <a:gd name="connsiteX0" fmla="*/ 703221 w 1353378"/>
              <a:gd name="connsiteY0" fmla="*/ 0 h 1761185"/>
              <a:gd name="connsiteX1" fmla="*/ 1169383 w 1353378"/>
              <a:gd name="connsiteY1" fmla="*/ 146374 h 1761185"/>
              <a:gd name="connsiteX2" fmla="*/ 1345149 w 1353378"/>
              <a:gd name="connsiteY2" fmla="*/ 523183 h 1761185"/>
              <a:gd name="connsiteX3" fmla="*/ 1342798 w 1353378"/>
              <a:gd name="connsiteY3" fmla="*/ 530237 h 1761185"/>
              <a:gd name="connsiteX4" fmla="*/ 957171 w 1353378"/>
              <a:gd name="connsiteY4" fmla="*/ 530237 h 1761185"/>
              <a:gd name="connsiteX5" fmla="*/ 887805 w 1353378"/>
              <a:gd name="connsiteY5" fmla="*/ 363877 h 1761185"/>
              <a:gd name="connsiteX6" fmla="*/ 696167 w 1353378"/>
              <a:gd name="connsiteY6" fmla="*/ 299801 h 1761185"/>
              <a:gd name="connsiteX7" fmla="*/ 508057 w 1353378"/>
              <a:gd name="connsiteY7" fmla="*/ 352708 h 1761185"/>
              <a:gd name="connsiteX8" fmla="*/ 439866 w 1353378"/>
              <a:gd name="connsiteY8" fmla="*/ 483209 h 1761185"/>
              <a:gd name="connsiteX9" fmla="*/ 508645 w 1353378"/>
              <a:gd name="connsiteY9" fmla="*/ 603717 h 1761185"/>
              <a:gd name="connsiteX10" fmla="*/ 766709 w 1353378"/>
              <a:gd name="connsiteY10" fmla="*/ 717171 h 1761185"/>
              <a:gd name="connsiteX11" fmla="*/ 1205830 w 1353378"/>
              <a:gd name="connsiteY11" fmla="*/ 931148 h 1761185"/>
              <a:gd name="connsiteX12" fmla="*/ 1353378 w 1353378"/>
              <a:gd name="connsiteY12" fmla="*/ 1280328 h 1761185"/>
              <a:gd name="connsiteX13" fmla="*/ 1177613 w 1353378"/>
              <a:gd name="connsiteY13" fmla="*/ 1633623 h 1761185"/>
              <a:gd name="connsiteX14" fmla="*/ 711451 w 1353378"/>
              <a:gd name="connsiteY14" fmla="*/ 1761185 h 1761185"/>
              <a:gd name="connsiteX15" fmla="*/ 207080 w 1353378"/>
              <a:gd name="connsiteY15" fmla="*/ 1614811 h 1761185"/>
              <a:gd name="connsiteX16" fmla="*/ 159 w 1353378"/>
              <a:gd name="connsiteY16" fmla="*/ 1193326 h 1761185"/>
              <a:gd name="connsiteX17" fmla="*/ 2510 w 1353378"/>
              <a:gd name="connsiteY17" fmla="*/ 1186272 h 1761185"/>
              <a:gd name="connsiteX18" fmla="*/ 389312 w 1353378"/>
              <a:gd name="connsiteY18" fmla="*/ 1186272 h 1761185"/>
              <a:gd name="connsiteX19" fmla="*/ 469259 w 1353378"/>
              <a:gd name="connsiteY19" fmla="*/ 1397897 h 1761185"/>
              <a:gd name="connsiteX20" fmla="*/ 711451 w 1353378"/>
              <a:gd name="connsiteY20" fmla="*/ 1461384 h 1761185"/>
              <a:gd name="connsiteX21" fmla="*/ 895447 w 1353378"/>
              <a:gd name="connsiteY21" fmla="*/ 1412005 h 1761185"/>
              <a:gd name="connsiteX22" fmla="*/ 955995 w 1353378"/>
              <a:gd name="connsiteY22" fmla="*/ 1282679 h 1761185"/>
              <a:gd name="connsiteX23" fmla="*/ 896035 w 1353378"/>
              <a:gd name="connsiteY23" fmla="*/ 1142772 h 1761185"/>
              <a:gd name="connsiteX24" fmla="*/ 680883 w 1353378"/>
              <a:gd name="connsiteY24" fmla="*/ 1038136 h 1761185"/>
              <a:gd name="connsiteX25" fmla="*/ 200026 w 1353378"/>
              <a:gd name="connsiteY25" fmla="*/ 818869 h 1761185"/>
              <a:gd name="connsiteX26" fmla="*/ 43659 w 1353378"/>
              <a:gd name="connsiteY26" fmla="*/ 480858 h 1761185"/>
              <a:gd name="connsiteX27" fmla="*/ 230006 w 1353378"/>
              <a:gd name="connsiteY27" fmla="*/ 132854 h 1761185"/>
              <a:gd name="connsiteX28" fmla="*/ 703221 w 1353378"/>
              <a:gd name="connsiteY28" fmla="*/ 0 h 1761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53378" h="1761185">
                <a:moveTo>
                  <a:pt x="703221" y="0"/>
                </a:moveTo>
                <a:cubicBezTo>
                  <a:pt x="892900" y="0"/>
                  <a:pt x="1048287" y="48792"/>
                  <a:pt x="1169383" y="146374"/>
                </a:cubicBezTo>
                <a:cubicBezTo>
                  <a:pt x="1290480" y="243956"/>
                  <a:pt x="1349068" y="369559"/>
                  <a:pt x="1345149" y="523183"/>
                </a:cubicBezTo>
                <a:lnTo>
                  <a:pt x="1342798" y="530237"/>
                </a:lnTo>
                <a:lnTo>
                  <a:pt x="957171" y="530237"/>
                </a:lnTo>
                <a:cubicBezTo>
                  <a:pt x="957171" y="462047"/>
                  <a:pt x="934049" y="406593"/>
                  <a:pt x="887805" y="363877"/>
                </a:cubicBezTo>
                <a:cubicBezTo>
                  <a:pt x="841562" y="321160"/>
                  <a:pt x="777682" y="299801"/>
                  <a:pt x="696167" y="299801"/>
                </a:cubicBezTo>
                <a:cubicBezTo>
                  <a:pt x="616221" y="299801"/>
                  <a:pt x="553517" y="317437"/>
                  <a:pt x="508057" y="352708"/>
                </a:cubicBezTo>
                <a:cubicBezTo>
                  <a:pt x="462597" y="387978"/>
                  <a:pt x="439866" y="431479"/>
                  <a:pt x="439866" y="483209"/>
                </a:cubicBezTo>
                <a:cubicBezTo>
                  <a:pt x="439866" y="533372"/>
                  <a:pt x="462792" y="573542"/>
                  <a:pt x="508645" y="603717"/>
                </a:cubicBezTo>
                <a:cubicBezTo>
                  <a:pt x="554497" y="633894"/>
                  <a:pt x="640518" y="671712"/>
                  <a:pt x="766709" y="717171"/>
                </a:cubicBezTo>
                <a:cubicBezTo>
                  <a:pt x="961090" y="775172"/>
                  <a:pt x="1107464" y="846498"/>
                  <a:pt x="1205830" y="931148"/>
                </a:cubicBezTo>
                <a:cubicBezTo>
                  <a:pt x="1304195" y="1015798"/>
                  <a:pt x="1353378" y="1132190"/>
                  <a:pt x="1353378" y="1280328"/>
                </a:cubicBezTo>
                <a:cubicBezTo>
                  <a:pt x="1353378" y="1430816"/>
                  <a:pt x="1294789" y="1548581"/>
                  <a:pt x="1177613" y="1633623"/>
                </a:cubicBezTo>
                <a:cubicBezTo>
                  <a:pt x="1060436" y="1718664"/>
                  <a:pt x="905048" y="1761185"/>
                  <a:pt x="711451" y="1761185"/>
                </a:cubicBezTo>
                <a:cubicBezTo>
                  <a:pt x="517071" y="1761185"/>
                  <a:pt x="348947" y="1712393"/>
                  <a:pt x="207080" y="1614811"/>
                </a:cubicBezTo>
                <a:cubicBezTo>
                  <a:pt x="65214" y="1517229"/>
                  <a:pt x="-3761" y="1376734"/>
                  <a:pt x="159" y="1193326"/>
                </a:cubicBezTo>
                <a:lnTo>
                  <a:pt x="2510" y="1186272"/>
                </a:lnTo>
                <a:lnTo>
                  <a:pt x="389312" y="1186272"/>
                </a:lnTo>
                <a:cubicBezTo>
                  <a:pt x="389312" y="1285030"/>
                  <a:pt x="415961" y="1355572"/>
                  <a:pt x="469259" y="1397897"/>
                </a:cubicBezTo>
                <a:cubicBezTo>
                  <a:pt x="522557" y="1440221"/>
                  <a:pt x="603288" y="1461384"/>
                  <a:pt x="711451" y="1461384"/>
                </a:cubicBezTo>
                <a:cubicBezTo>
                  <a:pt x="793749" y="1461384"/>
                  <a:pt x="855082" y="1444925"/>
                  <a:pt x="895447" y="1412005"/>
                </a:cubicBezTo>
                <a:cubicBezTo>
                  <a:pt x="935812" y="1379086"/>
                  <a:pt x="955995" y="1335977"/>
                  <a:pt x="955995" y="1282679"/>
                </a:cubicBezTo>
                <a:cubicBezTo>
                  <a:pt x="955995" y="1222327"/>
                  <a:pt x="936009" y="1175692"/>
                  <a:pt x="896035" y="1142772"/>
                </a:cubicBezTo>
                <a:cubicBezTo>
                  <a:pt x="856061" y="1109852"/>
                  <a:pt x="784345" y="1074973"/>
                  <a:pt x="680883" y="1038136"/>
                </a:cubicBezTo>
                <a:cubicBezTo>
                  <a:pt x="464556" y="969946"/>
                  <a:pt x="304271" y="896856"/>
                  <a:pt x="200026" y="818869"/>
                </a:cubicBezTo>
                <a:cubicBezTo>
                  <a:pt x="95782" y="740882"/>
                  <a:pt x="43659" y="628212"/>
                  <a:pt x="43659" y="480858"/>
                </a:cubicBezTo>
                <a:cubicBezTo>
                  <a:pt x="43659" y="337423"/>
                  <a:pt x="105774" y="221423"/>
                  <a:pt x="230006" y="132854"/>
                </a:cubicBezTo>
                <a:cubicBezTo>
                  <a:pt x="354237" y="44285"/>
                  <a:pt x="511975" y="0"/>
                  <a:pt x="703221" y="0"/>
                </a:cubicBezTo>
                <a:close/>
              </a:path>
            </a:pathLst>
          </a:custGeom>
          <a:noFill/>
          <a:effectLst>
            <a:outerShdw blurRad="139700" dist="38100" dir="2700000" algn="tl" rotWithShape="0">
              <a:prstClr val="black">
                <a:alpha val="22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
        <p:nvSpPr>
          <p:cNvPr id="16" name="Picture Placeholder 15"/>
          <p:cNvSpPr>
            <a:spLocks noGrp="1"/>
          </p:cNvSpPr>
          <p:nvPr>
            <p:ph type="pic" sz="quarter" idx="11" hasCustomPrompt="1"/>
          </p:nvPr>
        </p:nvSpPr>
        <p:spPr>
          <a:xfrm>
            <a:off x="3735447" y="1336195"/>
            <a:ext cx="2115066" cy="1711805"/>
          </a:xfrm>
          <a:custGeom>
            <a:avLst/>
            <a:gdLst>
              <a:gd name="connsiteX0" fmla="*/ 0 w 2115066"/>
              <a:gd name="connsiteY0" fmla="*/ 0 h 1711805"/>
              <a:gd name="connsiteX1" fmla="*/ 385627 w 2115066"/>
              <a:gd name="connsiteY1" fmla="*/ 0 h 1711805"/>
              <a:gd name="connsiteX2" fmla="*/ 610183 w 2115066"/>
              <a:gd name="connsiteY2" fmla="*/ 1122784 h 1711805"/>
              <a:gd name="connsiteX3" fmla="*/ 617237 w 2115066"/>
              <a:gd name="connsiteY3" fmla="*/ 1122784 h 1711805"/>
              <a:gd name="connsiteX4" fmla="*/ 919390 w 2115066"/>
              <a:gd name="connsiteY4" fmla="*/ 0 h 1711805"/>
              <a:gd name="connsiteX5" fmla="*/ 1195677 w 2115066"/>
              <a:gd name="connsiteY5" fmla="*/ 0 h 1711805"/>
              <a:gd name="connsiteX6" fmla="*/ 1499005 w 2115066"/>
              <a:gd name="connsiteY6" fmla="*/ 1122784 h 1711805"/>
              <a:gd name="connsiteX7" fmla="*/ 1506059 w 2115066"/>
              <a:gd name="connsiteY7" fmla="*/ 1122784 h 1711805"/>
              <a:gd name="connsiteX8" fmla="*/ 1730616 w 2115066"/>
              <a:gd name="connsiteY8" fmla="*/ 0 h 1711805"/>
              <a:gd name="connsiteX9" fmla="*/ 2115066 w 2115066"/>
              <a:gd name="connsiteY9" fmla="*/ 0 h 1711805"/>
              <a:gd name="connsiteX10" fmla="*/ 1722386 w 2115066"/>
              <a:gd name="connsiteY10" fmla="*/ 1711805 h 1711805"/>
              <a:gd name="connsiteX11" fmla="*/ 1348517 w 2115066"/>
              <a:gd name="connsiteY11" fmla="*/ 1711805 h 1711805"/>
              <a:gd name="connsiteX12" fmla="*/ 1060472 w 2115066"/>
              <a:gd name="connsiteY12" fmla="*/ 656035 h 1711805"/>
              <a:gd name="connsiteX13" fmla="*/ 1053418 w 2115066"/>
              <a:gd name="connsiteY13" fmla="*/ 656035 h 1711805"/>
              <a:gd name="connsiteX14" fmla="*/ 767726 w 2115066"/>
              <a:gd name="connsiteY14" fmla="*/ 1711805 h 1711805"/>
              <a:gd name="connsiteX15" fmla="*/ 393855 w 2115066"/>
              <a:gd name="connsiteY15" fmla="*/ 1711805 h 1711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15066" h="1711805">
                <a:moveTo>
                  <a:pt x="0" y="0"/>
                </a:moveTo>
                <a:lnTo>
                  <a:pt x="385627" y="0"/>
                </a:lnTo>
                <a:lnTo>
                  <a:pt x="610183" y="1122784"/>
                </a:lnTo>
                <a:lnTo>
                  <a:pt x="617237" y="1122784"/>
                </a:lnTo>
                <a:lnTo>
                  <a:pt x="919390" y="0"/>
                </a:lnTo>
                <a:lnTo>
                  <a:pt x="1195677" y="0"/>
                </a:lnTo>
                <a:lnTo>
                  <a:pt x="1499005" y="1122784"/>
                </a:lnTo>
                <a:lnTo>
                  <a:pt x="1506059" y="1122784"/>
                </a:lnTo>
                <a:lnTo>
                  <a:pt x="1730616" y="0"/>
                </a:lnTo>
                <a:lnTo>
                  <a:pt x="2115066" y="0"/>
                </a:lnTo>
                <a:lnTo>
                  <a:pt x="1722386" y="1711805"/>
                </a:lnTo>
                <a:lnTo>
                  <a:pt x="1348517" y="1711805"/>
                </a:lnTo>
                <a:lnTo>
                  <a:pt x="1060472" y="656035"/>
                </a:lnTo>
                <a:lnTo>
                  <a:pt x="1053418" y="656035"/>
                </a:lnTo>
                <a:lnTo>
                  <a:pt x="767726" y="1711805"/>
                </a:lnTo>
                <a:lnTo>
                  <a:pt x="393855" y="1711805"/>
                </a:lnTo>
                <a:close/>
              </a:path>
            </a:pathLst>
          </a:custGeom>
          <a:noFill/>
          <a:effectLst>
            <a:outerShdw blurRad="139700" dist="38100" dir="2700000" algn="tl" rotWithShape="0">
              <a:prstClr val="black">
                <a:alpha val="22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
        <p:nvSpPr>
          <p:cNvPr id="17" name="Picture Placeholder 16"/>
          <p:cNvSpPr>
            <a:spLocks noGrp="1"/>
          </p:cNvSpPr>
          <p:nvPr>
            <p:ph type="pic" sz="quarter" idx="12" hasCustomPrompt="1"/>
          </p:nvPr>
        </p:nvSpPr>
        <p:spPr>
          <a:xfrm>
            <a:off x="6671857" y="1314610"/>
            <a:ext cx="1454329" cy="1761185"/>
          </a:xfrm>
          <a:custGeom>
            <a:avLst/>
            <a:gdLst>
              <a:gd name="connsiteX0" fmla="*/ 727752 w 1454329"/>
              <a:gd name="connsiteY0" fmla="*/ 305680 h 1761185"/>
              <a:gd name="connsiteX1" fmla="*/ 481445 w 1454329"/>
              <a:gd name="connsiteY1" fmla="*/ 422661 h 1761185"/>
              <a:gd name="connsiteX2" fmla="*/ 396207 w 1454329"/>
              <a:gd name="connsiteY2" fmla="*/ 724226 h 1761185"/>
              <a:gd name="connsiteX3" fmla="*/ 396207 w 1454329"/>
              <a:gd name="connsiteY3" fmla="*/ 1034608 h 1761185"/>
              <a:gd name="connsiteX4" fmla="*/ 482621 w 1454329"/>
              <a:gd name="connsiteY4" fmla="*/ 1337936 h 1761185"/>
              <a:gd name="connsiteX5" fmla="*/ 730104 w 1454329"/>
              <a:gd name="connsiteY5" fmla="*/ 1455505 h 1761185"/>
              <a:gd name="connsiteX6" fmla="*/ 972296 w 1454329"/>
              <a:gd name="connsiteY6" fmla="*/ 1337936 h 1761185"/>
              <a:gd name="connsiteX7" fmla="*/ 1058121 w 1454329"/>
              <a:gd name="connsiteY7" fmla="*/ 1034608 h 1761185"/>
              <a:gd name="connsiteX8" fmla="*/ 1058121 w 1454329"/>
              <a:gd name="connsiteY8" fmla="*/ 724226 h 1761185"/>
              <a:gd name="connsiteX9" fmla="*/ 971708 w 1454329"/>
              <a:gd name="connsiteY9" fmla="*/ 423249 h 1761185"/>
              <a:gd name="connsiteX10" fmla="*/ 727752 w 1454329"/>
              <a:gd name="connsiteY10" fmla="*/ 305680 h 1761185"/>
              <a:gd name="connsiteX11" fmla="*/ 727752 w 1454329"/>
              <a:gd name="connsiteY11" fmla="*/ 0 h 1761185"/>
              <a:gd name="connsiteX12" fmla="*/ 1252111 w 1454329"/>
              <a:gd name="connsiteY12" fmla="*/ 205746 h 1761185"/>
              <a:gd name="connsiteX13" fmla="*/ 1454329 w 1454329"/>
              <a:gd name="connsiteY13" fmla="*/ 726577 h 1761185"/>
              <a:gd name="connsiteX14" fmla="*/ 1454329 w 1454329"/>
              <a:gd name="connsiteY14" fmla="*/ 1034608 h 1761185"/>
              <a:gd name="connsiteX15" fmla="*/ 1253874 w 1454329"/>
              <a:gd name="connsiteY15" fmla="*/ 1556027 h 1761185"/>
              <a:gd name="connsiteX16" fmla="*/ 730104 w 1454329"/>
              <a:gd name="connsiteY16" fmla="*/ 1761185 h 1761185"/>
              <a:gd name="connsiteX17" fmla="*/ 202219 w 1454329"/>
              <a:gd name="connsiteY17" fmla="*/ 1556027 h 1761185"/>
              <a:gd name="connsiteX18" fmla="*/ 0 w 1454329"/>
              <a:gd name="connsiteY18" fmla="*/ 1034608 h 1761185"/>
              <a:gd name="connsiteX19" fmla="*/ 0 w 1454329"/>
              <a:gd name="connsiteY19" fmla="*/ 726577 h 1761185"/>
              <a:gd name="connsiteX20" fmla="*/ 201631 w 1454329"/>
              <a:gd name="connsiteY20" fmla="*/ 205746 h 1761185"/>
              <a:gd name="connsiteX21" fmla="*/ 727752 w 1454329"/>
              <a:gd name="connsiteY21" fmla="*/ 0 h 1761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54329" h="1761185">
                <a:moveTo>
                  <a:pt x="727752" y="305680"/>
                </a:moveTo>
                <a:cubicBezTo>
                  <a:pt x="620373" y="305680"/>
                  <a:pt x="538270" y="344674"/>
                  <a:pt x="481445" y="422661"/>
                </a:cubicBezTo>
                <a:cubicBezTo>
                  <a:pt x="424620" y="500649"/>
                  <a:pt x="396207" y="601170"/>
                  <a:pt x="396207" y="724226"/>
                </a:cubicBezTo>
                <a:lnTo>
                  <a:pt x="396207" y="1034608"/>
                </a:lnTo>
                <a:cubicBezTo>
                  <a:pt x="396207" y="1158447"/>
                  <a:pt x="425012" y="1259557"/>
                  <a:pt x="482621" y="1337936"/>
                </a:cubicBezTo>
                <a:cubicBezTo>
                  <a:pt x="540230" y="1416316"/>
                  <a:pt x="622723" y="1455505"/>
                  <a:pt x="730104" y="1455505"/>
                </a:cubicBezTo>
                <a:cubicBezTo>
                  <a:pt x="834348" y="1455505"/>
                  <a:pt x="915079" y="1416316"/>
                  <a:pt x="972296" y="1337936"/>
                </a:cubicBezTo>
                <a:cubicBezTo>
                  <a:pt x="1029513" y="1259557"/>
                  <a:pt x="1058121" y="1158447"/>
                  <a:pt x="1058121" y="1034608"/>
                </a:cubicBezTo>
                <a:lnTo>
                  <a:pt x="1058121" y="724226"/>
                </a:lnTo>
                <a:cubicBezTo>
                  <a:pt x="1058121" y="601955"/>
                  <a:pt x="1029317" y="501628"/>
                  <a:pt x="971708" y="423249"/>
                </a:cubicBezTo>
                <a:cubicBezTo>
                  <a:pt x="914099" y="344869"/>
                  <a:pt x="832781" y="305680"/>
                  <a:pt x="727752" y="305680"/>
                </a:cubicBezTo>
                <a:close/>
                <a:moveTo>
                  <a:pt x="727752" y="0"/>
                </a:moveTo>
                <a:cubicBezTo>
                  <a:pt x="942512" y="0"/>
                  <a:pt x="1117297" y="68583"/>
                  <a:pt x="1252111" y="205746"/>
                </a:cubicBezTo>
                <a:cubicBezTo>
                  <a:pt x="1386923" y="342910"/>
                  <a:pt x="1454329" y="516521"/>
                  <a:pt x="1454329" y="726577"/>
                </a:cubicBezTo>
                <a:lnTo>
                  <a:pt x="1454329" y="1034608"/>
                </a:lnTo>
                <a:cubicBezTo>
                  <a:pt x="1454329" y="1245449"/>
                  <a:pt x="1387511" y="1419254"/>
                  <a:pt x="1253874" y="1556027"/>
                </a:cubicBezTo>
                <a:cubicBezTo>
                  <a:pt x="1120237" y="1692799"/>
                  <a:pt x="945647" y="1761185"/>
                  <a:pt x="730104" y="1761185"/>
                </a:cubicBezTo>
                <a:cubicBezTo>
                  <a:pt x="512992" y="1761185"/>
                  <a:pt x="337031" y="1692799"/>
                  <a:pt x="202219" y="1556027"/>
                </a:cubicBezTo>
                <a:cubicBezTo>
                  <a:pt x="67406" y="1419254"/>
                  <a:pt x="0" y="1245449"/>
                  <a:pt x="0" y="1034608"/>
                </a:cubicBezTo>
                <a:lnTo>
                  <a:pt x="0" y="726577"/>
                </a:lnTo>
                <a:cubicBezTo>
                  <a:pt x="0" y="516521"/>
                  <a:pt x="67210" y="342910"/>
                  <a:pt x="201631" y="205746"/>
                </a:cubicBezTo>
                <a:cubicBezTo>
                  <a:pt x="336052" y="68583"/>
                  <a:pt x="511425" y="0"/>
                  <a:pt x="727752" y="0"/>
                </a:cubicBezTo>
                <a:close/>
              </a:path>
            </a:pathLst>
          </a:custGeom>
          <a:noFill/>
          <a:effectLst>
            <a:outerShdw blurRad="139700" dist="38100" dir="2700000" algn="tl" rotWithShape="0">
              <a:prstClr val="black">
                <a:alpha val="22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
        <p:nvSpPr>
          <p:cNvPr id="18" name="Picture Placeholder 17"/>
          <p:cNvSpPr>
            <a:spLocks noGrp="1"/>
          </p:cNvSpPr>
          <p:nvPr>
            <p:ph type="pic" sz="quarter" idx="13" hasCustomPrompt="1"/>
          </p:nvPr>
        </p:nvSpPr>
        <p:spPr>
          <a:xfrm>
            <a:off x="9356079" y="1336195"/>
            <a:ext cx="1297962" cy="1711805"/>
          </a:xfrm>
          <a:custGeom>
            <a:avLst/>
            <a:gdLst>
              <a:gd name="connsiteX0" fmla="*/ 0 w 1297962"/>
              <a:gd name="connsiteY0" fmla="*/ 0 h 1711805"/>
              <a:gd name="connsiteX1" fmla="*/ 1297962 w 1297962"/>
              <a:gd name="connsiteY1" fmla="*/ 0 h 1711805"/>
              <a:gd name="connsiteX2" fmla="*/ 1297962 w 1297962"/>
              <a:gd name="connsiteY2" fmla="*/ 305679 h 1711805"/>
              <a:gd name="connsiteX3" fmla="*/ 846497 w 1297962"/>
              <a:gd name="connsiteY3" fmla="*/ 305679 h 1711805"/>
              <a:gd name="connsiteX4" fmla="*/ 846497 w 1297962"/>
              <a:gd name="connsiteY4" fmla="*/ 1711805 h 1711805"/>
              <a:gd name="connsiteX5" fmla="*/ 447938 w 1297962"/>
              <a:gd name="connsiteY5" fmla="*/ 1711805 h 1711805"/>
              <a:gd name="connsiteX6" fmla="*/ 447938 w 1297962"/>
              <a:gd name="connsiteY6" fmla="*/ 305679 h 1711805"/>
              <a:gd name="connsiteX7" fmla="*/ 0 w 1297962"/>
              <a:gd name="connsiteY7" fmla="*/ 305679 h 1711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7962" h="1711805">
                <a:moveTo>
                  <a:pt x="0" y="0"/>
                </a:moveTo>
                <a:lnTo>
                  <a:pt x="1297962" y="0"/>
                </a:lnTo>
                <a:lnTo>
                  <a:pt x="1297962" y="305679"/>
                </a:lnTo>
                <a:lnTo>
                  <a:pt x="846497" y="305679"/>
                </a:lnTo>
                <a:lnTo>
                  <a:pt x="846497" y="1711805"/>
                </a:lnTo>
                <a:lnTo>
                  <a:pt x="447938" y="1711805"/>
                </a:lnTo>
                <a:lnTo>
                  <a:pt x="447938" y="305679"/>
                </a:lnTo>
                <a:lnTo>
                  <a:pt x="0" y="305679"/>
                </a:lnTo>
                <a:close/>
              </a:path>
            </a:pathLst>
          </a:custGeom>
          <a:noFill/>
          <a:effectLst>
            <a:outerShdw blurRad="139700" dist="38100" dir="2700000" algn="tl" rotWithShape="0">
              <a:prstClr val="black">
                <a:alpha val="22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100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 calcmode="lin" valueType="num">
                                      <p:cBhvr>
                                        <p:cTn id="9" dur="500" fill="hold"/>
                                        <p:tgtEl>
                                          <p:spTgt spid="15"/>
                                        </p:tgtEl>
                                        <p:attrNameLst>
                                          <p:attrName>style.rotation</p:attrName>
                                        </p:attrNameLst>
                                      </p:cBhvr>
                                      <p:tavLst>
                                        <p:tav tm="0">
                                          <p:val>
                                            <p:fltVal val="360"/>
                                          </p:val>
                                        </p:tav>
                                        <p:tav tm="100000">
                                          <p:val>
                                            <p:fltVal val="0"/>
                                          </p:val>
                                        </p:tav>
                                      </p:tavLst>
                                    </p:anim>
                                    <p:animEffect transition="in" filter="fade">
                                      <p:cBhvr>
                                        <p:cTn id="10" dur="500"/>
                                        <p:tgtEl>
                                          <p:spTgt spid="15"/>
                                        </p:tgtEl>
                                      </p:cBhvr>
                                    </p:animEffect>
                                  </p:childTnLst>
                                </p:cTn>
                              </p:par>
                              <p:par>
                                <p:cTn id="11" presetID="49" presetClass="entr" presetSubtype="0" decel="100000" fill="hold" grpId="0" nodeType="withEffect">
                                  <p:stCondLst>
                                    <p:cond delay="1250"/>
                                  </p:stCondLst>
                                  <p:childTnLst>
                                    <p:set>
                                      <p:cBhvr>
                                        <p:cTn id="12" dur="1" fill="hold">
                                          <p:stCondLst>
                                            <p:cond delay="0"/>
                                          </p:stCondLst>
                                        </p:cTn>
                                        <p:tgtEl>
                                          <p:spTgt spid="16"/>
                                        </p:tgtEl>
                                        <p:attrNameLst>
                                          <p:attrName>style.visibility</p:attrName>
                                        </p:attrNameLst>
                                      </p:cBhvr>
                                      <p:to>
                                        <p:strVal val="visible"/>
                                      </p:to>
                                    </p:set>
                                    <p:anim calcmode="lin" valueType="num">
                                      <p:cBhvr>
                                        <p:cTn id="13" dur="500" fill="hold"/>
                                        <p:tgtEl>
                                          <p:spTgt spid="16"/>
                                        </p:tgtEl>
                                        <p:attrNameLst>
                                          <p:attrName>ppt_w</p:attrName>
                                        </p:attrNameLst>
                                      </p:cBhvr>
                                      <p:tavLst>
                                        <p:tav tm="0">
                                          <p:val>
                                            <p:fltVal val="0"/>
                                          </p:val>
                                        </p:tav>
                                        <p:tav tm="100000">
                                          <p:val>
                                            <p:strVal val="#ppt_w"/>
                                          </p:val>
                                        </p:tav>
                                      </p:tavLst>
                                    </p:anim>
                                    <p:anim calcmode="lin" valueType="num">
                                      <p:cBhvr>
                                        <p:cTn id="14" dur="500" fill="hold"/>
                                        <p:tgtEl>
                                          <p:spTgt spid="16"/>
                                        </p:tgtEl>
                                        <p:attrNameLst>
                                          <p:attrName>ppt_h</p:attrName>
                                        </p:attrNameLst>
                                      </p:cBhvr>
                                      <p:tavLst>
                                        <p:tav tm="0">
                                          <p:val>
                                            <p:fltVal val="0"/>
                                          </p:val>
                                        </p:tav>
                                        <p:tav tm="100000">
                                          <p:val>
                                            <p:strVal val="#ppt_h"/>
                                          </p:val>
                                        </p:tav>
                                      </p:tavLst>
                                    </p:anim>
                                    <p:anim calcmode="lin" valueType="num">
                                      <p:cBhvr>
                                        <p:cTn id="15" dur="500" fill="hold"/>
                                        <p:tgtEl>
                                          <p:spTgt spid="16"/>
                                        </p:tgtEl>
                                        <p:attrNameLst>
                                          <p:attrName>style.rotation</p:attrName>
                                        </p:attrNameLst>
                                      </p:cBhvr>
                                      <p:tavLst>
                                        <p:tav tm="0">
                                          <p:val>
                                            <p:fltVal val="360"/>
                                          </p:val>
                                        </p:tav>
                                        <p:tav tm="100000">
                                          <p:val>
                                            <p:fltVal val="0"/>
                                          </p:val>
                                        </p:tav>
                                      </p:tavLst>
                                    </p:anim>
                                    <p:animEffect transition="in" filter="fade">
                                      <p:cBhvr>
                                        <p:cTn id="16" dur="500"/>
                                        <p:tgtEl>
                                          <p:spTgt spid="16"/>
                                        </p:tgtEl>
                                      </p:cBhvr>
                                    </p:animEffect>
                                  </p:childTnLst>
                                </p:cTn>
                              </p:par>
                              <p:par>
                                <p:cTn id="17" presetID="49" presetClass="entr" presetSubtype="0" decel="100000" fill="hold" grpId="0" nodeType="withEffect">
                                  <p:stCondLst>
                                    <p:cond delay="1500"/>
                                  </p:stCondLst>
                                  <p:childTnLst>
                                    <p:set>
                                      <p:cBhvr>
                                        <p:cTn id="18" dur="1" fill="hold">
                                          <p:stCondLst>
                                            <p:cond delay="0"/>
                                          </p:stCondLst>
                                        </p:cTn>
                                        <p:tgtEl>
                                          <p:spTgt spid="17"/>
                                        </p:tgtEl>
                                        <p:attrNameLst>
                                          <p:attrName>style.visibility</p:attrName>
                                        </p:attrNameLst>
                                      </p:cBhvr>
                                      <p:to>
                                        <p:strVal val="visible"/>
                                      </p:to>
                                    </p:set>
                                    <p:anim calcmode="lin" valueType="num">
                                      <p:cBhvr>
                                        <p:cTn id="19" dur="500" fill="hold"/>
                                        <p:tgtEl>
                                          <p:spTgt spid="17"/>
                                        </p:tgtEl>
                                        <p:attrNameLst>
                                          <p:attrName>ppt_w</p:attrName>
                                        </p:attrNameLst>
                                      </p:cBhvr>
                                      <p:tavLst>
                                        <p:tav tm="0">
                                          <p:val>
                                            <p:fltVal val="0"/>
                                          </p:val>
                                        </p:tav>
                                        <p:tav tm="100000">
                                          <p:val>
                                            <p:strVal val="#ppt_w"/>
                                          </p:val>
                                        </p:tav>
                                      </p:tavLst>
                                    </p:anim>
                                    <p:anim calcmode="lin" valueType="num">
                                      <p:cBhvr>
                                        <p:cTn id="20" dur="500" fill="hold"/>
                                        <p:tgtEl>
                                          <p:spTgt spid="17"/>
                                        </p:tgtEl>
                                        <p:attrNameLst>
                                          <p:attrName>ppt_h</p:attrName>
                                        </p:attrNameLst>
                                      </p:cBhvr>
                                      <p:tavLst>
                                        <p:tav tm="0">
                                          <p:val>
                                            <p:fltVal val="0"/>
                                          </p:val>
                                        </p:tav>
                                        <p:tav tm="100000">
                                          <p:val>
                                            <p:strVal val="#ppt_h"/>
                                          </p:val>
                                        </p:tav>
                                      </p:tavLst>
                                    </p:anim>
                                    <p:anim calcmode="lin" valueType="num">
                                      <p:cBhvr>
                                        <p:cTn id="21" dur="500" fill="hold"/>
                                        <p:tgtEl>
                                          <p:spTgt spid="17"/>
                                        </p:tgtEl>
                                        <p:attrNameLst>
                                          <p:attrName>style.rotation</p:attrName>
                                        </p:attrNameLst>
                                      </p:cBhvr>
                                      <p:tavLst>
                                        <p:tav tm="0">
                                          <p:val>
                                            <p:fltVal val="360"/>
                                          </p:val>
                                        </p:tav>
                                        <p:tav tm="100000">
                                          <p:val>
                                            <p:fltVal val="0"/>
                                          </p:val>
                                        </p:tav>
                                      </p:tavLst>
                                    </p:anim>
                                    <p:animEffect transition="in" filter="fade">
                                      <p:cBhvr>
                                        <p:cTn id="22" dur="500"/>
                                        <p:tgtEl>
                                          <p:spTgt spid="17"/>
                                        </p:tgtEl>
                                      </p:cBhvr>
                                    </p:animEffect>
                                  </p:childTnLst>
                                </p:cTn>
                              </p:par>
                              <p:par>
                                <p:cTn id="23" presetID="49" presetClass="entr" presetSubtype="0" decel="100000" fill="hold" grpId="0" nodeType="withEffect">
                                  <p:stCondLst>
                                    <p:cond delay="1750"/>
                                  </p:stCondLst>
                                  <p:childTnLst>
                                    <p:set>
                                      <p:cBhvr>
                                        <p:cTn id="24" dur="1" fill="hold">
                                          <p:stCondLst>
                                            <p:cond delay="0"/>
                                          </p:stCondLst>
                                        </p:cTn>
                                        <p:tgtEl>
                                          <p:spTgt spid="18"/>
                                        </p:tgtEl>
                                        <p:attrNameLst>
                                          <p:attrName>style.visibility</p:attrName>
                                        </p:attrNameLst>
                                      </p:cBhvr>
                                      <p:to>
                                        <p:strVal val="visible"/>
                                      </p:to>
                                    </p:set>
                                    <p:anim calcmode="lin" valueType="num">
                                      <p:cBhvr>
                                        <p:cTn id="25" dur="500" fill="hold"/>
                                        <p:tgtEl>
                                          <p:spTgt spid="18"/>
                                        </p:tgtEl>
                                        <p:attrNameLst>
                                          <p:attrName>ppt_w</p:attrName>
                                        </p:attrNameLst>
                                      </p:cBhvr>
                                      <p:tavLst>
                                        <p:tav tm="0">
                                          <p:val>
                                            <p:fltVal val="0"/>
                                          </p:val>
                                        </p:tav>
                                        <p:tav tm="100000">
                                          <p:val>
                                            <p:strVal val="#ppt_w"/>
                                          </p:val>
                                        </p:tav>
                                      </p:tavLst>
                                    </p:anim>
                                    <p:anim calcmode="lin" valueType="num">
                                      <p:cBhvr>
                                        <p:cTn id="26" dur="500" fill="hold"/>
                                        <p:tgtEl>
                                          <p:spTgt spid="18"/>
                                        </p:tgtEl>
                                        <p:attrNameLst>
                                          <p:attrName>ppt_h</p:attrName>
                                        </p:attrNameLst>
                                      </p:cBhvr>
                                      <p:tavLst>
                                        <p:tav tm="0">
                                          <p:val>
                                            <p:fltVal val="0"/>
                                          </p:val>
                                        </p:tav>
                                        <p:tav tm="100000">
                                          <p:val>
                                            <p:strVal val="#ppt_h"/>
                                          </p:val>
                                        </p:tav>
                                      </p:tavLst>
                                    </p:anim>
                                    <p:anim calcmode="lin" valueType="num">
                                      <p:cBhvr>
                                        <p:cTn id="27" dur="500" fill="hold"/>
                                        <p:tgtEl>
                                          <p:spTgt spid="18"/>
                                        </p:tgtEl>
                                        <p:attrNameLst>
                                          <p:attrName>style.rotation</p:attrName>
                                        </p:attrNameLst>
                                      </p:cBhvr>
                                      <p:tavLst>
                                        <p:tav tm="0">
                                          <p:val>
                                            <p:fltVal val="360"/>
                                          </p:val>
                                        </p:tav>
                                        <p:tav tm="100000">
                                          <p:val>
                                            <p:fltVal val="0"/>
                                          </p:val>
                                        </p:tav>
                                      </p:tavLst>
                                    </p:anim>
                                    <p:animEffect transition="in" filter="fade">
                                      <p:cBhvr>
                                        <p:cTn id="28"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18" grpId="0"/>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userDrawn="1">
  <p:cSld name="27_Title Slide">
    <p:spTree>
      <p:nvGrpSpPr>
        <p:cNvPr id="1" name=""/>
        <p:cNvGrpSpPr/>
        <p:nvPr/>
      </p:nvGrpSpPr>
      <p:grpSpPr>
        <a:xfrm>
          <a:off x="0" y="0"/>
          <a:ext cx="0" cy="0"/>
          <a:chOff x="0" y="0"/>
          <a:chExt cx="0" cy="0"/>
        </a:xfrm>
      </p:grpSpPr>
      <p:sp>
        <p:nvSpPr>
          <p:cNvPr id="17" name="Freeform: Shape 16"/>
          <p:cNvSpPr/>
          <p:nvPr userDrawn="1"/>
        </p:nvSpPr>
        <p:spPr>
          <a:xfrm>
            <a:off x="5657806" y="0"/>
            <a:ext cx="6534194" cy="6858000"/>
          </a:xfrm>
          <a:custGeom>
            <a:avLst/>
            <a:gdLst>
              <a:gd name="connsiteX0" fmla="*/ 684182 w 6534194"/>
              <a:gd name="connsiteY0" fmla="*/ 0 h 6858000"/>
              <a:gd name="connsiteX1" fmla="*/ 6534194 w 6534194"/>
              <a:gd name="connsiteY1" fmla="*/ 0 h 6858000"/>
              <a:gd name="connsiteX2" fmla="*/ 6534194 w 6534194"/>
              <a:gd name="connsiteY2" fmla="*/ 6858000 h 6858000"/>
              <a:gd name="connsiteX3" fmla="*/ 455288 w 6534194"/>
              <a:gd name="connsiteY3" fmla="*/ 6858000 h 6858000"/>
              <a:gd name="connsiteX4" fmla="*/ 354814 w 6534194"/>
              <a:gd name="connsiteY4" fmla="*/ 6588092 h 6858000"/>
              <a:gd name="connsiteX5" fmla="*/ 45 w 6534194"/>
              <a:gd name="connsiteY5" fmla="*/ 4972051 h 6858000"/>
              <a:gd name="connsiteX6" fmla="*/ 1066845 w 6534194"/>
              <a:gd name="connsiteY6" fmla="*/ 1619251 h 6858000"/>
              <a:gd name="connsiteX7" fmla="*/ 749469 w 6534194"/>
              <a:gd name="connsiteY7" fmla="*/ 16701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34194" h="6858000">
                <a:moveTo>
                  <a:pt x="684182" y="0"/>
                </a:moveTo>
                <a:lnTo>
                  <a:pt x="6534194" y="0"/>
                </a:lnTo>
                <a:lnTo>
                  <a:pt x="6534194" y="6858000"/>
                </a:lnTo>
                <a:lnTo>
                  <a:pt x="455288" y="6858000"/>
                </a:lnTo>
                <a:lnTo>
                  <a:pt x="354814" y="6588092"/>
                </a:lnTo>
                <a:cubicBezTo>
                  <a:pt x="143230" y="5991586"/>
                  <a:pt x="-2932" y="5421512"/>
                  <a:pt x="45" y="4972051"/>
                </a:cubicBezTo>
                <a:cubicBezTo>
                  <a:pt x="9569" y="3533776"/>
                  <a:pt x="1070020" y="3032126"/>
                  <a:pt x="1066845" y="1619251"/>
                </a:cubicBezTo>
                <a:cubicBezTo>
                  <a:pt x="1065852" y="1177728"/>
                  <a:pt x="936806" y="673883"/>
                  <a:pt x="749469" y="167014"/>
                </a:cubicBezTo>
                <a:close/>
              </a:path>
            </a:pathLst>
          </a:custGeom>
          <a:gradFill>
            <a:gsLst>
              <a:gs pos="0">
                <a:schemeClr val="accent1"/>
              </a:gs>
              <a:gs pos="100000">
                <a:schemeClr val="accent5"/>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userDrawn="1"/>
        </p:nvSpPr>
        <p:spPr>
          <a:xfrm>
            <a:off x="3546041" y="797082"/>
            <a:ext cx="2953438" cy="2215991"/>
          </a:xfrm>
          <a:prstGeom prst="rect">
            <a:avLst/>
          </a:prstGeom>
          <a:noFill/>
        </p:spPr>
        <p:txBody>
          <a:bodyPr wrap="square" rtlCol="0">
            <a:spAutoFit/>
          </a:bodyPr>
          <a:lstStyle/>
          <a:p>
            <a:r>
              <a:rPr lang="en-US" sz="13800" b="1" dirty="0">
                <a:solidFill>
                  <a:schemeClr val="bg1">
                    <a:lumMod val="75000"/>
                    <a:alpha val="15000"/>
                  </a:schemeClr>
                </a:solidFill>
              </a:rPr>
              <a:t>01</a:t>
            </a:r>
          </a:p>
        </p:txBody>
      </p:sp>
      <p:sp>
        <p:nvSpPr>
          <p:cNvPr id="20" name="TextBox 19"/>
          <p:cNvSpPr txBox="1"/>
          <p:nvPr userDrawn="1"/>
        </p:nvSpPr>
        <p:spPr>
          <a:xfrm>
            <a:off x="9597530" y="797082"/>
            <a:ext cx="2953438" cy="2215991"/>
          </a:xfrm>
          <a:prstGeom prst="rect">
            <a:avLst/>
          </a:prstGeom>
          <a:noFill/>
        </p:spPr>
        <p:txBody>
          <a:bodyPr wrap="square" rtlCol="0">
            <a:spAutoFit/>
          </a:bodyPr>
          <a:lstStyle/>
          <a:p>
            <a:r>
              <a:rPr lang="en-US" sz="13800" b="1" dirty="0">
                <a:solidFill>
                  <a:schemeClr val="bg1">
                    <a:alpha val="15000"/>
                  </a:schemeClr>
                </a:solidFill>
              </a:rPr>
              <a:t>02</a:t>
            </a:r>
          </a:p>
        </p:txBody>
      </p:sp>
      <p:pic>
        <p:nvPicPr>
          <p:cNvPr id="2" name="Picture 1"/>
          <p:cNvPicPr>
            <a:picLocks noChangeAspect="1"/>
          </p:cNvPicPr>
          <p:nvPr userDrawn="1"/>
        </p:nvPicPr>
        <p:blipFill>
          <a:blip r:embed="rId2" cstate="screen"/>
          <a:stretch>
            <a:fillRect/>
          </a:stretch>
        </p:blipFill>
        <p:spPr>
          <a:xfrm>
            <a:off x="1897596" y="578344"/>
            <a:ext cx="2340576" cy="4556114"/>
          </a:xfrm>
          <a:prstGeom prst="rect">
            <a:avLst/>
          </a:prstGeom>
          <a:effectLst>
            <a:outerShdw blurRad="698500" dist="355600" dir="2700000" sx="95000" sy="95000" algn="tl" rotWithShape="0">
              <a:prstClr val="black">
                <a:alpha val="29000"/>
              </a:prstClr>
            </a:outerShdw>
          </a:effectLst>
        </p:spPr>
      </p:pic>
      <p:pic>
        <p:nvPicPr>
          <p:cNvPr id="7" name="Picture 6"/>
          <p:cNvPicPr>
            <a:picLocks noChangeAspect="1"/>
          </p:cNvPicPr>
          <p:nvPr userDrawn="1"/>
        </p:nvPicPr>
        <p:blipFill rotWithShape="1">
          <a:blip r:embed="rId3" cstate="screen"/>
          <a:srcRect/>
          <a:stretch>
            <a:fillRect/>
          </a:stretch>
        </p:blipFill>
        <p:spPr>
          <a:xfrm>
            <a:off x="7507967" y="449943"/>
            <a:ext cx="3744890" cy="5196114"/>
          </a:xfrm>
          <a:prstGeom prst="rect">
            <a:avLst/>
          </a:prstGeom>
        </p:spPr>
      </p:pic>
      <p:sp>
        <p:nvSpPr>
          <p:cNvPr id="13" name="Picture Placeholder 12"/>
          <p:cNvSpPr>
            <a:spLocks noGrp="1"/>
          </p:cNvSpPr>
          <p:nvPr>
            <p:ph type="pic" sz="quarter" idx="10" hasCustomPrompt="1"/>
          </p:nvPr>
        </p:nvSpPr>
        <p:spPr>
          <a:xfrm>
            <a:off x="8199128" y="1166814"/>
            <a:ext cx="1906897" cy="3365596"/>
          </a:xfrm>
          <a:custGeom>
            <a:avLst/>
            <a:gdLst>
              <a:gd name="connsiteX0" fmla="*/ 0 w 1889743"/>
              <a:gd name="connsiteY0" fmla="*/ 0 h 3360390"/>
              <a:gd name="connsiteX1" fmla="*/ 1889743 w 1889743"/>
              <a:gd name="connsiteY1" fmla="*/ 0 h 3360390"/>
              <a:gd name="connsiteX2" fmla="*/ 1889743 w 1889743"/>
              <a:gd name="connsiteY2" fmla="*/ 3360390 h 3360390"/>
              <a:gd name="connsiteX3" fmla="*/ 0 w 1889743"/>
              <a:gd name="connsiteY3" fmla="*/ 3360390 h 3360390"/>
            </a:gdLst>
            <a:ahLst/>
            <a:cxnLst>
              <a:cxn ang="0">
                <a:pos x="connsiteX0" y="connsiteY0"/>
              </a:cxn>
              <a:cxn ang="0">
                <a:pos x="connsiteX1" y="connsiteY1"/>
              </a:cxn>
              <a:cxn ang="0">
                <a:pos x="connsiteX2" y="connsiteY2"/>
              </a:cxn>
              <a:cxn ang="0">
                <a:pos x="connsiteX3" y="connsiteY3"/>
              </a:cxn>
            </a:cxnLst>
            <a:rect l="l" t="t" r="r" b="b"/>
            <a:pathLst>
              <a:path w="1889743" h="3360390">
                <a:moveTo>
                  <a:pt x="0" y="0"/>
                </a:moveTo>
                <a:lnTo>
                  <a:pt x="1889743" y="0"/>
                </a:lnTo>
                <a:lnTo>
                  <a:pt x="1889743" y="3360390"/>
                </a:lnTo>
                <a:lnTo>
                  <a:pt x="0" y="3360390"/>
                </a:lnTo>
                <a:close/>
              </a:path>
            </a:pathLst>
          </a:custGeom>
          <a:solidFill>
            <a:schemeClr val="bg1">
              <a:lumMod val="95000"/>
            </a:schemeClr>
          </a:solidFill>
          <a:effectLst>
            <a:innerShdw blurRad="114300">
              <a:prstClr val="black">
                <a:alpha val="24000"/>
              </a:prstClr>
            </a:inn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
        <p:nvSpPr>
          <p:cNvPr id="16" name="Picture Placeholder 15"/>
          <p:cNvSpPr>
            <a:spLocks noGrp="1"/>
          </p:cNvSpPr>
          <p:nvPr>
            <p:ph type="pic" sz="quarter" idx="11" hasCustomPrompt="1"/>
          </p:nvPr>
        </p:nvSpPr>
        <p:spPr>
          <a:xfrm>
            <a:off x="2126404" y="797082"/>
            <a:ext cx="1897909" cy="4104731"/>
          </a:xfrm>
          <a:custGeom>
            <a:avLst/>
            <a:gdLst>
              <a:gd name="connsiteX0" fmla="*/ 176687 w 1887081"/>
              <a:gd name="connsiteY0" fmla="*/ 0 h 4104731"/>
              <a:gd name="connsiteX1" fmla="*/ 407464 w 1887081"/>
              <a:gd name="connsiteY1" fmla="*/ 0 h 4104731"/>
              <a:gd name="connsiteX2" fmla="*/ 407464 w 1887081"/>
              <a:gd name="connsiteY2" fmla="*/ 13141 h 4104731"/>
              <a:gd name="connsiteX3" fmla="*/ 548356 w 1887081"/>
              <a:gd name="connsiteY3" fmla="*/ 153688 h 4104731"/>
              <a:gd name="connsiteX4" fmla="*/ 1341288 w 1887081"/>
              <a:gd name="connsiteY4" fmla="*/ 153688 h 4104731"/>
              <a:gd name="connsiteX5" fmla="*/ 1482179 w 1887081"/>
              <a:gd name="connsiteY5" fmla="*/ 13141 h 4104731"/>
              <a:gd name="connsiteX6" fmla="*/ 1482179 w 1887081"/>
              <a:gd name="connsiteY6" fmla="*/ 0 h 4104731"/>
              <a:gd name="connsiteX7" fmla="*/ 1710394 w 1887081"/>
              <a:gd name="connsiteY7" fmla="*/ 0 h 4104731"/>
              <a:gd name="connsiteX8" fmla="*/ 1887081 w 1887081"/>
              <a:gd name="connsiteY8" fmla="*/ 176256 h 4104731"/>
              <a:gd name="connsiteX9" fmla="*/ 1887081 w 1887081"/>
              <a:gd name="connsiteY9" fmla="*/ 3928475 h 4104731"/>
              <a:gd name="connsiteX10" fmla="*/ 1710394 w 1887081"/>
              <a:gd name="connsiteY10" fmla="*/ 4104731 h 4104731"/>
              <a:gd name="connsiteX11" fmla="*/ 176687 w 1887081"/>
              <a:gd name="connsiteY11" fmla="*/ 4104731 h 4104731"/>
              <a:gd name="connsiteX12" fmla="*/ 0 w 1887081"/>
              <a:gd name="connsiteY12" fmla="*/ 3928475 h 4104731"/>
              <a:gd name="connsiteX13" fmla="*/ 0 w 1887081"/>
              <a:gd name="connsiteY13" fmla="*/ 176256 h 4104731"/>
              <a:gd name="connsiteX14" fmla="*/ 176687 w 1887081"/>
              <a:gd name="connsiteY14" fmla="*/ 0 h 4104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7081" h="4104731">
                <a:moveTo>
                  <a:pt x="176687" y="0"/>
                </a:moveTo>
                <a:lnTo>
                  <a:pt x="407464" y="0"/>
                </a:lnTo>
                <a:lnTo>
                  <a:pt x="407464" y="13141"/>
                </a:lnTo>
                <a:cubicBezTo>
                  <a:pt x="407464" y="90762"/>
                  <a:pt x="470543" y="153688"/>
                  <a:pt x="548356" y="153688"/>
                </a:cubicBezTo>
                <a:lnTo>
                  <a:pt x="1341288" y="153688"/>
                </a:lnTo>
                <a:cubicBezTo>
                  <a:pt x="1419100" y="153688"/>
                  <a:pt x="1482179" y="90762"/>
                  <a:pt x="1482179" y="13141"/>
                </a:cubicBezTo>
                <a:lnTo>
                  <a:pt x="1482179" y="0"/>
                </a:lnTo>
                <a:lnTo>
                  <a:pt x="1710394" y="0"/>
                </a:lnTo>
                <a:cubicBezTo>
                  <a:pt x="1807976" y="0"/>
                  <a:pt x="1887081" y="78912"/>
                  <a:pt x="1887081" y="176256"/>
                </a:cubicBezTo>
                <a:lnTo>
                  <a:pt x="1887081" y="3928475"/>
                </a:lnTo>
                <a:cubicBezTo>
                  <a:pt x="1887081" y="4025819"/>
                  <a:pt x="1807976" y="4104731"/>
                  <a:pt x="1710394" y="4104731"/>
                </a:cubicBezTo>
                <a:lnTo>
                  <a:pt x="176687" y="4104731"/>
                </a:lnTo>
                <a:cubicBezTo>
                  <a:pt x="79106" y="4104731"/>
                  <a:pt x="0" y="4025819"/>
                  <a:pt x="0" y="3928475"/>
                </a:cubicBezTo>
                <a:lnTo>
                  <a:pt x="0" y="176256"/>
                </a:lnTo>
                <a:cubicBezTo>
                  <a:pt x="0" y="78912"/>
                  <a:pt x="79106" y="0"/>
                  <a:pt x="176687" y="0"/>
                </a:cubicBezTo>
                <a:close/>
              </a:path>
            </a:pathLst>
          </a:custGeom>
          <a:solidFill>
            <a:schemeClr val="bg1">
              <a:lumMod val="95000"/>
            </a:schemeClr>
          </a:solidFill>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750" fill="hold"/>
                                        <p:tgtEl>
                                          <p:spTgt spid="17"/>
                                        </p:tgtEl>
                                        <p:attrNameLst>
                                          <p:attrName>ppt_x</p:attrName>
                                        </p:attrNameLst>
                                      </p:cBhvr>
                                      <p:tavLst>
                                        <p:tav tm="0">
                                          <p:val>
                                            <p:strVal val="1+#ppt_w/2"/>
                                          </p:val>
                                        </p:tav>
                                        <p:tav tm="100000">
                                          <p:val>
                                            <p:strVal val="#ppt_x"/>
                                          </p:val>
                                        </p:tav>
                                      </p:tavLst>
                                    </p:anim>
                                    <p:anim calcmode="lin" valueType="num">
                                      <p:cBhvr additive="base">
                                        <p:cTn id="8" dur="750" fill="hold"/>
                                        <p:tgtEl>
                                          <p:spTgt spid="17"/>
                                        </p:tgtEl>
                                        <p:attrNameLst>
                                          <p:attrName>ppt_y</p:attrName>
                                        </p:attrNameLst>
                                      </p:cBhvr>
                                      <p:tavLst>
                                        <p:tav tm="0">
                                          <p:val>
                                            <p:strVal val="#ppt_y"/>
                                          </p:val>
                                        </p:tav>
                                        <p:tav tm="100000">
                                          <p:val>
                                            <p:strVal val="#ppt_y"/>
                                          </p:val>
                                        </p:tav>
                                      </p:tavLst>
                                    </p:anim>
                                  </p:childTnLst>
                                </p:cTn>
                              </p:par>
                              <p:par>
                                <p:cTn id="9" presetID="2" presetClass="entr" presetSubtype="4" decel="100000" fill="hold" nodeType="withEffect">
                                  <p:stCondLst>
                                    <p:cond delay="50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5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par>
                                <p:cTn id="17" presetID="10" presetClass="entr" presetSubtype="0" fill="hold" grpId="0" nodeType="withEffect">
                                  <p:stCondLst>
                                    <p:cond delay="125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par>
                                <p:cTn id="20" presetID="10" presetClass="entr" presetSubtype="0" fill="hold" grpId="0" nodeType="withEffect">
                                  <p:stCondLst>
                                    <p:cond delay="125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par>
                                <p:cTn id="23" presetID="10" presetClass="entr" presetSubtype="0" fill="hold" grpId="0" nodeType="withEffect">
                                  <p:stCondLst>
                                    <p:cond delay="150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500"/>
                                        <p:tgtEl>
                                          <p:spTgt spid="16"/>
                                        </p:tgtEl>
                                      </p:cBhvr>
                                    </p:animEffect>
                                  </p:childTnLst>
                                </p:cTn>
                              </p:par>
                              <p:par>
                                <p:cTn id="26" presetID="10" presetClass="entr" presetSubtype="0" fill="hold" grpId="0" nodeType="withEffect">
                                  <p:stCondLst>
                                    <p:cond delay="150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9" grpId="0"/>
      <p:bldP spid="20" grpId="0"/>
      <p:bldP spid="13" grpId="0" animBg="1"/>
      <p:bldP spid="16" grpId="0" animBg="1"/>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31_Title Slide">
    <p:spTree>
      <p:nvGrpSpPr>
        <p:cNvPr id="1" name=""/>
        <p:cNvGrpSpPr/>
        <p:nvPr/>
      </p:nvGrpSpPr>
      <p:grpSpPr>
        <a:xfrm>
          <a:off x="0" y="0"/>
          <a:ext cx="0" cy="0"/>
          <a:chOff x="0" y="0"/>
          <a:chExt cx="0" cy="0"/>
        </a:xfrm>
      </p:grpSpPr>
      <p:sp>
        <p:nvSpPr>
          <p:cNvPr id="2" name="Picture Placeholder 4"/>
          <p:cNvSpPr>
            <a:spLocks noGrp="1"/>
          </p:cNvSpPr>
          <p:nvPr>
            <p:ph type="pic" sz="quarter" idx="10" hasCustomPrompt="1"/>
          </p:nvPr>
        </p:nvSpPr>
        <p:spPr>
          <a:xfrm>
            <a:off x="-2135066" y="1235505"/>
            <a:ext cx="6721598" cy="4223044"/>
          </a:xfrm>
          <a:custGeom>
            <a:avLst/>
            <a:gdLst>
              <a:gd name="connsiteX0" fmla="*/ 0 w 6721598"/>
              <a:gd name="connsiteY0" fmla="*/ 0 h 4223044"/>
              <a:gd name="connsiteX1" fmla="*/ 6721598 w 6721598"/>
              <a:gd name="connsiteY1" fmla="*/ 0 h 4223044"/>
              <a:gd name="connsiteX2" fmla="*/ 6721598 w 6721598"/>
              <a:gd name="connsiteY2" fmla="*/ 4223044 h 4223044"/>
              <a:gd name="connsiteX3" fmla="*/ 0 w 6721598"/>
              <a:gd name="connsiteY3" fmla="*/ 4223044 h 4223044"/>
            </a:gdLst>
            <a:ahLst/>
            <a:cxnLst>
              <a:cxn ang="0">
                <a:pos x="connsiteX0" y="connsiteY0"/>
              </a:cxn>
              <a:cxn ang="0">
                <a:pos x="connsiteX1" y="connsiteY1"/>
              </a:cxn>
              <a:cxn ang="0">
                <a:pos x="connsiteX2" y="connsiteY2"/>
              </a:cxn>
              <a:cxn ang="0">
                <a:pos x="connsiteX3" y="connsiteY3"/>
              </a:cxn>
            </a:cxnLst>
            <a:rect l="l" t="t" r="r" b="b"/>
            <a:pathLst>
              <a:path w="6721598" h="4223044">
                <a:moveTo>
                  <a:pt x="0" y="0"/>
                </a:moveTo>
                <a:lnTo>
                  <a:pt x="6721598" y="0"/>
                </a:lnTo>
                <a:lnTo>
                  <a:pt x="6721598" y="4223044"/>
                </a:lnTo>
                <a:lnTo>
                  <a:pt x="0" y="4223044"/>
                </a:lnTo>
                <a:close/>
              </a:path>
            </a:pathLst>
          </a:custGeom>
          <a:solidFill>
            <a:schemeClr val="bg1">
              <a:lumMod val="95000"/>
            </a:schemeClr>
          </a:solidFill>
          <a:effectLst>
            <a:innerShdw blurRad="114300">
              <a:prstClr val="black">
                <a:alpha val="24000"/>
              </a:prstClr>
            </a:innerShdw>
          </a:effectLst>
        </p:spPr>
        <p:txBody>
          <a:bodyPr wrap="square">
            <a:noAutofit/>
          </a:bodyPr>
          <a:lstStyle>
            <a:lvl1pPr marL="0" marR="0" indent="0" algn="r"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0C6CDEC1-CAB0-4DA7-B1D0-CB93C3A049CA}" type="datetimeFigureOut">
              <a:rPr lang="zh-CN" altLang="en-US" smtClean="0"/>
              <a:t>2022/10/6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B0564D4-2016-4661-99C7-91B14B17944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35_Title Slide">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7934632" y="0"/>
            <a:ext cx="4257368" cy="6858000"/>
          </a:xfrm>
          <a:custGeom>
            <a:avLst/>
            <a:gdLst>
              <a:gd name="connsiteX0" fmla="*/ 0 w 4257368"/>
              <a:gd name="connsiteY0" fmla="*/ 0 h 6858000"/>
              <a:gd name="connsiteX1" fmla="*/ 4257368 w 4257368"/>
              <a:gd name="connsiteY1" fmla="*/ 0 h 6858000"/>
              <a:gd name="connsiteX2" fmla="*/ 4257368 w 4257368"/>
              <a:gd name="connsiteY2" fmla="*/ 6858000 h 6858000"/>
              <a:gd name="connsiteX3" fmla="*/ 0 w 4257368"/>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257368" h="6858000">
                <a:moveTo>
                  <a:pt x="0" y="0"/>
                </a:moveTo>
                <a:lnTo>
                  <a:pt x="4257368" y="0"/>
                </a:lnTo>
                <a:lnTo>
                  <a:pt x="4257368" y="6858000"/>
                </a:lnTo>
                <a:lnTo>
                  <a:pt x="0" y="6858000"/>
                </a:ln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1+#ppt_w/2"/>
                                          </p:val>
                                        </p:tav>
                                        <p:tav tm="100000">
                                          <p:val>
                                            <p:strVal val="#ppt_x"/>
                                          </p:val>
                                        </p:tav>
                                      </p:tavLst>
                                    </p:anim>
                                    <p:anim calcmode="lin" valueType="num">
                                      <p:cBhvr additive="base">
                                        <p:cTn id="8" dur="7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0C6CDEC1-CAB0-4DA7-B1D0-CB93C3A049CA}" type="datetimeFigureOut">
              <a:rPr lang="zh-CN" altLang="en-US" smtClean="0"/>
              <a:t>2022/10/6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B0564D4-2016-4661-99C7-91B14B17944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C6CDEC1-CAB0-4DA7-B1D0-CB93C3A049CA}" type="datetimeFigureOut">
              <a:rPr lang="zh-CN" altLang="en-US" smtClean="0"/>
              <a:t>2022/10/6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B0564D4-2016-4661-99C7-91B14B17944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0C6CDEC1-CAB0-4DA7-B1D0-CB93C3A049CA}" type="datetimeFigureOut">
              <a:rPr lang="zh-CN" altLang="en-US" smtClean="0"/>
              <a:t>2022/10/6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B0564D4-2016-4661-99C7-91B14B17944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0C6CDEC1-CAB0-4DA7-B1D0-CB93C3A049CA}" type="datetimeFigureOut">
              <a:rPr lang="zh-CN" altLang="en-US" smtClean="0"/>
              <a:t>2022/10/6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B0564D4-2016-4661-99C7-91B14B17944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C6CDEC1-CAB0-4DA7-B1D0-CB93C3A049CA}" type="datetimeFigureOut">
              <a:rPr lang="zh-CN" altLang="en-US" smtClean="0"/>
              <a:t>2022/10/6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B0564D4-2016-4661-99C7-91B14B17944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C6CDEC1-CAB0-4DA7-B1D0-CB93C3A049CA}" type="datetimeFigureOut">
              <a:rPr lang="zh-CN" altLang="en-US" smtClean="0"/>
              <a:t>2022/10/6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B0564D4-2016-4661-99C7-91B14B17944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C6CDEC1-CAB0-4DA7-B1D0-CB93C3A049CA}" type="datetimeFigureOut">
              <a:rPr lang="zh-CN" altLang="en-US" smtClean="0"/>
              <a:t>2022/10/6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B0564D4-2016-4661-99C7-91B14B17944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0C6CDEC1-CAB0-4DA7-B1D0-CB93C3A049CA}" type="datetimeFigureOut">
              <a:rPr lang="zh-CN" altLang="en-US" smtClean="0"/>
              <a:t>2022/10/6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B0564D4-2016-4661-99C7-91B14B17944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0C6CDEC1-CAB0-4DA7-B1D0-CB93C3A049CA}" type="datetimeFigureOut">
              <a:rPr lang="zh-CN" altLang="en-US" smtClean="0"/>
              <a:t>2022/10/6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B0564D4-2016-4661-99C7-91B14B17944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0C6CDEC1-CAB0-4DA7-B1D0-CB93C3A049CA}" type="datetimeFigureOut">
              <a:rPr lang="zh-CN" altLang="en-US" smtClean="0"/>
              <a:t>2022/10/6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B0564D4-2016-4661-99C7-91B14B17944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C6CDEC1-CAB0-4DA7-B1D0-CB93C3A049CA}" type="datetimeFigureOut">
              <a:rPr lang="zh-CN" altLang="en-US" smtClean="0"/>
              <a:t>2022/10/6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B0564D4-2016-4661-99C7-91B14B17944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C6CDEC1-CAB0-4DA7-B1D0-CB93C3A049CA}" type="datetimeFigureOut">
              <a:rPr lang="zh-CN" altLang="en-US" smtClean="0"/>
              <a:t>2022/10/6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B0564D4-2016-4661-99C7-91B14B17944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24_Title Slide">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12192000" cy="6858000"/>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
        <p:nvSpPr>
          <p:cNvPr id="5" name="Picture Placeholder 4"/>
          <p:cNvSpPr>
            <a:spLocks noGrp="1"/>
          </p:cNvSpPr>
          <p:nvPr>
            <p:ph type="pic" sz="quarter" idx="11" hasCustomPrompt="1"/>
          </p:nvPr>
        </p:nvSpPr>
        <p:spPr>
          <a:xfrm>
            <a:off x="1494632" y="653143"/>
            <a:ext cx="9202736" cy="2278743"/>
          </a:xfrm>
          <a:prstGeom prst="roundRect">
            <a:avLst>
              <a:gd name="adj" fmla="val 2655"/>
            </a:avLst>
          </a:prstGeom>
          <a:noFill/>
          <a:effectLst>
            <a:outerShdw blurRad="1270000" dist="673100" dir="5400000" sx="86000" sy="86000" algn="t" rotWithShape="0">
              <a:prstClr val="black">
                <a:alpha val="27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2" presetClass="entr" presetSubtype="1" decel="100000" fill="hold" grpId="0" nodeType="withEffect">
                                  <p:stCondLst>
                                    <p:cond delay="50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750" fill="hold"/>
                                        <p:tgtEl>
                                          <p:spTgt spid="5"/>
                                        </p:tgtEl>
                                        <p:attrNameLst>
                                          <p:attrName>ppt_x</p:attrName>
                                        </p:attrNameLst>
                                      </p:cBhvr>
                                      <p:tavLst>
                                        <p:tav tm="0">
                                          <p:val>
                                            <p:strVal val="#ppt_x"/>
                                          </p:val>
                                        </p:tav>
                                        <p:tav tm="100000">
                                          <p:val>
                                            <p:strVal val="#ppt_x"/>
                                          </p:val>
                                        </p:tav>
                                      </p:tavLst>
                                    </p:anim>
                                    <p:anim calcmode="lin" valueType="num">
                                      <p:cBhvr additive="base">
                                        <p:cTn id="11" dur="75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bldLvl="0" animBg="1"/>
    </p:bld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21_Title Slide">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1099459" y="1380675"/>
            <a:ext cx="4343398" cy="4343398"/>
          </a:xfrm>
          <a:custGeom>
            <a:avLst/>
            <a:gdLst>
              <a:gd name="connsiteX0" fmla="*/ 2171699 w 4343398"/>
              <a:gd name="connsiteY0" fmla="*/ 0 h 4343398"/>
              <a:gd name="connsiteX1" fmla="*/ 4343398 w 4343398"/>
              <a:gd name="connsiteY1" fmla="*/ 2171699 h 4343398"/>
              <a:gd name="connsiteX2" fmla="*/ 2171699 w 4343398"/>
              <a:gd name="connsiteY2" fmla="*/ 4343398 h 4343398"/>
              <a:gd name="connsiteX3" fmla="*/ 0 w 4343398"/>
              <a:gd name="connsiteY3" fmla="*/ 2171699 h 4343398"/>
              <a:gd name="connsiteX4" fmla="*/ 2171699 w 4343398"/>
              <a:gd name="connsiteY4" fmla="*/ 0 h 43433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43398" h="4343398">
                <a:moveTo>
                  <a:pt x="2171699" y="0"/>
                </a:moveTo>
                <a:cubicBezTo>
                  <a:pt x="3371095" y="0"/>
                  <a:pt x="4343398" y="972303"/>
                  <a:pt x="4343398" y="2171699"/>
                </a:cubicBezTo>
                <a:cubicBezTo>
                  <a:pt x="4343398" y="3371095"/>
                  <a:pt x="3371095" y="4343398"/>
                  <a:pt x="2171699" y="4343398"/>
                </a:cubicBezTo>
                <a:cubicBezTo>
                  <a:pt x="972303" y="4343398"/>
                  <a:pt x="0" y="3371095"/>
                  <a:pt x="0" y="2171699"/>
                </a:cubicBezTo>
                <a:cubicBezTo>
                  <a:pt x="0" y="972303"/>
                  <a:pt x="972303" y="0"/>
                  <a:pt x="2171699" y="0"/>
                </a:cubicBezTo>
                <a:close/>
              </a:path>
            </a:pathLst>
          </a:custGeom>
          <a:noFill/>
          <a:ln w="127000">
            <a:solidFill>
              <a:schemeClr val="bg1"/>
            </a:solidFill>
          </a:ln>
          <a:effectLst>
            <a:outerShdw blurRad="952500" dist="647700" dir="5400000" sx="85000" sy="85000" algn="t" rotWithShape="0">
              <a:prstClr val="black">
                <a:alpha val="40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0-#ppt_w/2"/>
                                          </p:val>
                                        </p:tav>
                                        <p:tav tm="100000">
                                          <p:val>
                                            <p:strVal val="#ppt_x"/>
                                          </p:val>
                                        </p:tav>
                                      </p:tavLst>
                                    </p:anim>
                                    <p:anim calcmode="lin" valueType="num">
                                      <p:cBhvr additive="base">
                                        <p:cTn id="8" dur="7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22_Title Slide">
    <p:spTree>
      <p:nvGrpSpPr>
        <p:cNvPr id="1" name=""/>
        <p:cNvGrpSpPr/>
        <p:nvPr/>
      </p:nvGrpSpPr>
      <p:grpSpPr>
        <a:xfrm>
          <a:off x="0" y="0"/>
          <a:ext cx="0" cy="0"/>
          <a:chOff x="0" y="0"/>
          <a:chExt cx="0" cy="0"/>
        </a:xfrm>
      </p:grpSpPr>
      <p:sp>
        <p:nvSpPr>
          <p:cNvPr id="9" name="Picture Placeholder 8"/>
          <p:cNvSpPr>
            <a:spLocks noGrp="1"/>
          </p:cNvSpPr>
          <p:nvPr>
            <p:ph type="pic" sz="quarter" idx="10" hasCustomPrompt="1"/>
          </p:nvPr>
        </p:nvSpPr>
        <p:spPr>
          <a:xfrm>
            <a:off x="6742695" y="0"/>
            <a:ext cx="5449307" cy="6858000"/>
          </a:xfrm>
          <a:custGeom>
            <a:avLst/>
            <a:gdLst>
              <a:gd name="connsiteX0" fmla="*/ 1035809 w 5449307"/>
              <a:gd name="connsiteY0" fmla="*/ 0 h 6858000"/>
              <a:gd name="connsiteX1" fmla="*/ 5449307 w 5449307"/>
              <a:gd name="connsiteY1" fmla="*/ 0 h 6858000"/>
              <a:gd name="connsiteX2" fmla="*/ 5449307 w 5449307"/>
              <a:gd name="connsiteY2" fmla="*/ 6858000 h 6858000"/>
              <a:gd name="connsiteX3" fmla="*/ 2850176 w 5449307"/>
              <a:gd name="connsiteY3" fmla="*/ 6858000 h 6858000"/>
              <a:gd name="connsiteX4" fmla="*/ 2823744 w 5449307"/>
              <a:gd name="connsiteY4" fmla="*/ 6807034 h 6858000"/>
              <a:gd name="connsiteX5" fmla="*/ 1622 w 5449307"/>
              <a:gd name="connsiteY5" fmla="*/ 3066067 h 6858000"/>
              <a:gd name="connsiteX6" fmla="*/ 1000369 w 5449307"/>
              <a:gd name="connsiteY6" fmla="*/ 12092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9307" h="6858000">
                <a:moveTo>
                  <a:pt x="1035809" y="0"/>
                </a:moveTo>
                <a:lnTo>
                  <a:pt x="5449307" y="0"/>
                </a:lnTo>
                <a:lnTo>
                  <a:pt x="5449307" y="6858000"/>
                </a:lnTo>
                <a:lnTo>
                  <a:pt x="2850176" y="6858000"/>
                </a:lnTo>
                <a:lnTo>
                  <a:pt x="2823744" y="6807034"/>
                </a:lnTo>
                <a:cubicBezTo>
                  <a:pt x="2261088" y="5829973"/>
                  <a:pt x="43562" y="4807683"/>
                  <a:pt x="1622" y="3066067"/>
                </a:cubicBezTo>
                <a:cubicBezTo>
                  <a:pt x="-40319" y="1324452"/>
                  <a:pt x="742889" y="853318"/>
                  <a:pt x="1000369" y="120920"/>
                </a:cubicBez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1+#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5_Title Slide">
    <p:spTree>
      <p:nvGrpSpPr>
        <p:cNvPr id="1" name=""/>
        <p:cNvGrpSpPr/>
        <p:nvPr/>
      </p:nvGrpSpPr>
      <p:grpSpPr>
        <a:xfrm>
          <a:off x="0" y="0"/>
          <a:ext cx="0" cy="0"/>
          <a:chOff x="0" y="0"/>
          <a:chExt cx="0" cy="0"/>
        </a:xfrm>
      </p:grpSpPr>
      <p:sp>
        <p:nvSpPr>
          <p:cNvPr id="17" name="Freeform: Shape 16"/>
          <p:cNvSpPr/>
          <p:nvPr userDrawn="1"/>
        </p:nvSpPr>
        <p:spPr>
          <a:xfrm>
            <a:off x="1" y="0"/>
            <a:ext cx="6808123" cy="6858000"/>
          </a:xfrm>
          <a:custGeom>
            <a:avLst/>
            <a:gdLst>
              <a:gd name="connsiteX0" fmla="*/ 0 w 6808123"/>
              <a:gd name="connsiteY0" fmla="*/ 0 h 6858000"/>
              <a:gd name="connsiteX1" fmla="*/ 2570134 w 6808123"/>
              <a:gd name="connsiteY1" fmla="*/ 0 h 6858000"/>
              <a:gd name="connsiteX2" fmla="*/ 6808123 w 6808123"/>
              <a:gd name="connsiteY2" fmla="*/ 6858000 h 6858000"/>
              <a:gd name="connsiteX3" fmla="*/ 0 w 680812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08123" h="6858000">
                <a:moveTo>
                  <a:pt x="0" y="0"/>
                </a:moveTo>
                <a:lnTo>
                  <a:pt x="2570134" y="0"/>
                </a:lnTo>
                <a:lnTo>
                  <a:pt x="6808123" y="6858000"/>
                </a:lnTo>
                <a:lnTo>
                  <a:pt x="0" y="6858000"/>
                </a:lnTo>
                <a:close/>
              </a:path>
            </a:pathLst>
          </a:custGeom>
          <a:gradFill>
            <a:gsLst>
              <a:gs pos="0">
                <a:schemeClr val="accent1"/>
              </a:gs>
              <a:gs pos="100000">
                <a:schemeClr val="accent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sz="quarter" idx="10" hasCustomPrompt="1"/>
          </p:nvPr>
        </p:nvSpPr>
        <p:spPr>
          <a:xfrm>
            <a:off x="1182437" y="838200"/>
            <a:ext cx="5181600" cy="5181600"/>
          </a:xfrm>
          <a:custGeom>
            <a:avLst/>
            <a:gdLst>
              <a:gd name="connsiteX0" fmla="*/ 2610356 w 5220712"/>
              <a:gd name="connsiteY0" fmla="*/ 0 h 5220712"/>
              <a:gd name="connsiteX1" fmla="*/ 5220712 w 5220712"/>
              <a:gd name="connsiteY1" fmla="*/ 2610356 h 5220712"/>
              <a:gd name="connsiteX2" fmla="*/ 2610356 w 5220712"/>
              <a:gd name="connsiteY2" fmla="*/ 5220712 h 5220712"/>
              <a:gd name="connsiteX3" fmla="*/ 0 w 5220712"/>
              <a:gd name="connsiteY3" fmla="*/ 2610356 h 5220712"/>
              <a:gd name="connsiteX4" fmla="*/ 2610356 w 5220712"/>
              <a:gd name="connsiteY4" fmla="*/ 0 h 5220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20712" h="5220712">
                <a:moveTo>
                  <a:pt x="2610356" y="0"/>
                </a:moveTo>
                <a:cubicBezTo>
                  <a:pt x="4052016" y="0"/>
                  <a:pt x="5220712" y="1168696"/>
                  <a:pt x="5220712" y="2610356"/>
                </a:cubicBezTo>
                <a:cubicBezTo>
                  <a:pt x="5220712" y="4052016"/>
                  <a:pt x="4052016" y="5220712"/>
                  <a:pt x="2610356" y="5220712"/>
                </a:cubicBezTo>
                <a:cubicBezTo>
                  <a:pt x="1168696" y="5220712"/>
                  <a:pt x="0" y="4052016"/>
                  <a:pt x="0" y="2610356"/>
                </a:cubicBezTo>
                <a:cubicBezTo>
                  <a:pt x="0" y="1168696"/>
                  <a:pt x="1168696" y="0"/>
                  <a:pt x="2610356" y="0"/>
                </a:cubicBezTo>
                <a:close/>
              </a:path>
            </a:pathLst>
          </a:custGeom>
          <a:noFill/>
          <a:effectLst>
            <a:outerShdw blurRad="1270000" dist="571500" dir="5400000" sx="89000" sy="89000" algn="t" rotWithShape="0">
              <a:prstClr val="black">
                <a:alpha val="23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
        <p:nvSpPr>
          <p:cNvPr id="30" name="TextBox 29"/>
          <p:cNvSpPr txBox="1"/>
          <p:nvPr userDrawn="1"/>
        </p:nvSpPr>
        <p:spPr>
          <a:xfrm flipH="1">
            <a:off x="445436" y="6386877"/>
            <a:ext cx="4138367" cy="253916"/>
          </a:xfrm>
          <a:prstGeom prst="rect">
            <a:avLst/>
          </a:prstGeom>
          <a:noFill/>
        </p:spPr>
        <p:txBody>
          <a:bodyPr wrap="square" rtlCol="0">
            <a:spAutoFit/>
          </a:bodyPr>
          <a:lstStyle/>
          <a:p>
            <a:r>
              <a:rPr lang="en-US" sz="1050" dirty="0">
                <a:solidFill>
                  <a:schemeClr val="bg1">
                    <a:alpha val="45000"/>
                  </a:schemeClr>
                </a:solidFill>
                <a:latin typeface="+mj-lt"/>
              </a:rPr>
              <a:t>Copyright © Company. All rights. | www.companysite.com</a:t>
            </a:r>
          </a:p>
        </p:txBody>
      </p:sp>
      <p:pic>
        <p:nvPicPr>
          <p:cNvPr id="16" name="图片 15"/>
          <p:cNvPicPr>
            <a:picLocks noChangeAspect="1"/>
          </p:cNvPicPr>
          <p:nvPr userDrawn="1"/>
        </p:nvPicPr>
        <p:blipFill>
          <a:blip r:embed="rId2" cstate="screen">
            <a:biLevel thresh="25000"/>
          </a:blip>
          <a:stretch>
            <a:fillRect/>
          </a:stretch>
        </p:blipFill>
        <p:spPr>
          <a:xfrm>
            <a:off x="313775" y="217207"/>
            <a:ext cx="901414" cy="25329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1250" fill="hold"/>
                                        <p:tgtEl>
                                          <p:spTgt spid="17"/>
                                        </p:tgtEl>
                                        <p:attrNameLst>
                                          <p:attrName>ppt_x</p:attrName>
                                        </p:attrNameLst>
                                      </p:cBhvr>
                                      <p:tavLst>
                                        <p:tav tm="0">
                                          <p:val>
                                            <p:strVal val="0-#ppt_w/2"/>
                                          </p:val>
                                        </p:tav>
                                        <p:tav tm="100000">
                                          <p:val>
                                            <p:strVal val="#ppt_x"/>
                                          </p:val>
                                        </p:tav>
                                      </p:tavLst>
                                    </p:anim>
                                    <p:anim calcmode="lin" valueType="num">
                                      <p:cBhvr additive="base">
                                        <p:cTn id="12" dur="1250" fill="hold"/>
                                        <p:tgtEl>
                                          <p:spTgt spid="17"/>
                                        </p:tgtEl>
                                        <p:attrNameLst>
                                          <p:attrName>ppt_y</p:attrName>
                                        </p:attrNameLst>
                                      </p:cBhvr>
                                      <p:tavLst>
                                        <p:tav tm="0">
                                          <p:val>
                                            <p:strVal val="#ppt_y"/>
                                          </p:val>
                                        </p:tav>
                                        <p:tav tm="100000">
                                          <p:val>
                                            <p:strVal val="#ppt_y"/>
                                          </p:val>
                                        </p:tav>
                                      </p:tavLst>
                                    </p:anim>
                                  </p:childTnLst>
                                </p:cTn>
                              </p:par>
                              <p:par>
                                <p:cTn id="13" presetID="10" presetClass="entr" presetSubtype="0" fill="hold" grpId="0" nodeType="withEffect">
                                  <p:stCondLst>
                                    <p:cond delay="750"/>
                                  </p:stCondLst>
                                  <p:childTnLst>
                                    <p:set>
                                      <p:cBhvr>
                                        <p:cTn id="14" dur="1" fill="hold">
                                          <p:stCondLst>
                                            <p:cond delay="0"/>
                                          </p:stCondLst>
                                        </p:cTn>
                                        <p:tgtEl>
                                          <p:spTgt spid="30"/>
                                        </p:tgtEl>
                                        <p:attrNameLst>
                                          <p:attrName>style.visibility</p:attrName>
                                        </p:attrNameLst>
                                      </p:cBhvr>
                                      <p:to>
                                        <p:strVal val="visible"/>
                                      </p:to>
                                    </p:set>
                                    <p:animEffect transition="in" filter="fade">
                                      <p:cBhvr>
                                        <p:cTn id="15" dur="500"/>
                                        <p:tgtEl>
                                          <p:spTgt spid="30"/>
                                        </p:tgtEl>
                                      </p:cBhvr>
                                    </p:animEffect>
                                  </p:childTnLst>
                                </p:cTn>
                              </p:par>
                              <p:par>
                                <p:cTn id="16" presetID="10" presetClass="entr" presetSubtype="0" fill="hold" nodeType="withEffect">
                                  <p:stCondLst>
                                    <p:cond delay="125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7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3" grpId="0" bldLvl="0" animBg="1"/>
      <p:bldP spid="30" grpId="0"/>
    </p:bld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userDrawn="1">
  <p:cSld name="38_Title Slide">
    <p:bg>
      <p:bgPr>
        <a:gradFill flip="none" rotWithShape="1">
          <a:gsLst>
            <a:gs pos="0">
              <a:schemeClr val="accent1"/>
            </a:gs>
            <a:gs pos="100000">
              <a:schemeClr val="accent1">
                <a:lumMod val="75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Rectangle 1"/>
          <p:cNvSpPr/>
          <p:nvPr userDrawn="1"/>
        </p:nvSpPr>
        <p:spPr>
          <a:xfrm>
            <a:off x="4521770" y="0"/>
            <a:ext cx="3148462" cy="6858000"/>
          </a:xfrm>
          <a:prstGeom prst="rect">
            <a:avLst/>
          </a:prstGeom>
          <a:solidFill>
            <a:schemeClr val="accent1">
              <a:lumMod val="75000"/>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userDrawn="1"/>
        </p:nvSpPr>
        <p:spPr>
          <a:xfrm rot="10800000" flipV="1">
            <a:off x="10433048" y="68129"/>
            <a:ext cx="1758952" cy="1200329"/>
          </a:xfrm>
          <a:prstGeom prst="rect">
            <a:avLst/>
          </a:prstGeom>
          <a:noFill/>
        </p:spPr>
        <p:txBody>
          <a:bodyPr wrap="square" rtlCol="0">
            <a:spAutoFit/>
          </a:bodyPr>
          <a:lstStyle/>
          <a:p>
            <a:pPr algn="ctr"/>
            <a:fld id="{260E2A6B-A809-4840-BF14-8648BC0BDF87}" type="slidenum">
              <a:rPr lang="id-ID" sz="7200" b="1" i="0" spc="-150" smtClean="0">
                <a:solidFill>
                  <a:schemeClr val="bg1">
                    <a:alpha val="45000"/>
                  </a:schemeClr>
                </a:solidFill>
                <a:ea typeface="Roboto Condensed" panose="02000000000000000000" pitchFamily="2" charset="0"/>
                <a:cs typeface="Segoe UI" panose="020B0502040204020203" pitchFamily="34" charset="0"/>
              </a:rPr>
              <a:t>‹#›</a:t>
            </a:fld>
            <a:endParaRPr lang="id-ID" sz="41300" b="1" i="0" spc="-150" dirty="0">
              <a:solidFill>
                <a:schemeClr val="bg1">
                  <a:alpha val="45000"/>
                </a:schemeClr>
              </a:solidFill>
              <a:ea typeface="Roboto Condensed" panose="02000000000000000000" pitchFamily="2" charset="0"/>
              <a:cs typeface="Segoe UI" panose="020B0502040204020203" pitchFamily="34" charset="0"/>
            </a:endParaRPr>
          </a:p>
        </p:txBody>
      </p:sp>
      <p:sp>
        <p:nvSpPr>
          <p:cNvPr id="19" name="TextBox 18"/>
          <p:cNvSpPr txBox="1"/>
          <p:nvPr userDrawn="1"/>
        </p:nvSpPr>
        <p:spPr>
          <a:xfrm flipH="1">
            <a:off x="445436" y="6386877"/>
            <a:ext cx="4138367" cy="253916"/>
          </a:xfrm>
          <a:prstGeom prst="rect">
            <a:avLst/>
          </a:prstGeom>
          <a:noFill/>
        </p:spPr>
        <p:txBody>
          <a:bodyPr wrap="square" rtlCol="0">
            <a:spAutoFit/>
          </a:bodyPr>
          <a:lstStyle/>
          <a:p>
            <a:r>
              <a:rPr lang="en-US" sz="1050" dirty="0">
                <a:solidFill>
                  <a:schemeClr val="bg1">
                    <a:alpha val="45000"/>
                  </a:schemeClr>
                </a:solidFill>
                <a:latin typeface="+mj-lt"/>
              </a:rPr>
              <a:t>Copyright © Company. All rights. | www.companysite.com</a:t>
            </a:r>
          </a:p>
        </p:txBody>
      </p:sp>
      <p:sp>
        <p:nvSpPr>
          <p:cNvPr id="20" name="Freeform: Shape 19"/>
          <p:cNvSpPr/>
          <p:nvPr userDrawn="1"/>
        </p:nvSpPr>
        <p:spPr>
          <a:xfrm>
            <a:off x="9982198" y="6503524"/>
            <a:ext cx="1758952" cy="354475"/>
          </a:xfrm>
          <a:custGeom>
            <a:avLst/>
            <a:gdLst>
              <a:gd name="connsiteX0" fmla="*/ 550981 w 2344943"/>
              <a:gd name="connsiteY0" fmla="*/ 0 h 407428"/>
              <a:gd name="connsiteX1" fmla="*/ 940996 w 2344943"/>
              <a:gd name="connsiteY1" fmla="*/ 0 h 407428"/>
              <a:gd name="connsiteX2" fmla="*/ 1403945 w 2344943"/>
              <a:gd name="connsiteY2" fmla="*/ 0 h 407428"/>
              <a:gd name="connsiteX3" fmla="*/ 1793961 w 2344943"/>
              <a:gd name="connsiteY3" fmla="*/ 0 h 407428"/>
              <a:gd name="connsiteX4" fmla="*/ 2288061 w 2344943"/>
              <a:gd name="connsiteY4" fmla="*/ 355358 h 407428"/>
              <a:gd name="connsiteX5" fmla="*/ 2344943 w 2344943"/>
              <a:gd name="connsiteY5" fmla="*/ 407428 h 407428"/>
              <a:gd name="connsiteX6" fmla="*/ 0 w 2344943"/>
              <a:gd name="connsiteY6" fmla="*/ 407428 h 407428"/>
              <a:gd name="connsiteX7" fmla="*/ 56882 w 2344943"/>
              <a:gd name="connsiteY7" fmla="*/ 355358 h 407428"/>
              <a:gd name="connsiteX8" fmla="*/ 550981 w 2344943"/>
              <a:gd name="connsiteY8" fmla="*/ 0 h 407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4943" h="407428">
                <a:moveTo>
                  <a:pt x="550981" y="0"/>
                </a:moveTo>
                <a:lnTo>
                  <a:pt x="940996" y="0"/>
                </a:lnTo>
                <a:lnTo>
                  <a:pt x="1403945" y="0"/>
                </a:lnTo>
                <a:lnTo>
                  <a:pt x="1793961" y="0"/>
                </a:lnTo>
                <a:cubicBezTo>
                  <a:pt x="2111814" y="387"/>
                  <a:pt x="2144200" y="198956"/>
                  <a:pt x="2288061" y="355358"/>
                </a:cubicBezTo>
                <a:lnTo>
                  <a:pt x="2344943" y="407428"/>
                </a:lnTo>
                <a:lnTo>
                  <a:pt x="0" y="407428"/>
                </a:lnTo>
                <a:lnTo>
                  <a:pt x="56882" y="355358"/>
                </a:lnTo>
                <a:cubicBezTo>
                  <a:pt x="200743" y="198956"/>
                  <a:pt x="233129" y="387"/>
                  <a:pt x="55098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p:cNvGrpSpPr/>
          <p:nvPr userDrawn="1"/>
        </p:nvGrpSpPr>
        <p:grpSpPr>
          <a:xfrm>
            <a:off x="10450050" y="6601913"/>
            <a:ext cx="823249" cy="148800"/>
            <a:chOff x="10435302" y="6601913"/>
            <a:chExt cx="823249" cy="148800"/>
          </a:xfrm>
          <a:solidFill>
            <a:schemeClr val="accent1"/>
          </a:solidFill>
        </p:grpSpPr>
        <p:sp>
          <p:nvSpPr>
            <p:cNvPr id="26" name="Freeform 22"/>
            <p:cNvSpPr>
              <a:spLocks noEditPoints="1"/>
            </p:cNvSpPr>
            <p:nvPr userDrawn="1"/>
          </p:nvSpPr>
          <p:spPr bwMode="auto">
            <a:xfrm>
              <a:off x="10435302" y="6611627"/>
              <a:ext cx="161605" cy="129373"/>
            </a:xfrm>
            <a:custGeom>
              <a:avLst/>
              <a:gdLst>
                <a:gd name="T0" fmla="*/ 68 w 200"/>
                <a:gd name="T1" fmla="*/ 160 h 160"/>
                <a:gd name="T2" fmla="*/ 2 w 200"/>
                <a:gd name="T3" fmla="*/ 123 h 160"/>
                <a:gd name="T4" fmla="*/ 17 w 200"/>
                <a:gd name="T5" fmla="*/ 118 h 160"/>
                <a:gd name="T6" fmla="*/ 24 w 200"/>
                <a:gd name="T7" fmla="*/ 100 h 160"/>
                <a:gd name="T8" fmla="*/ 16 w 200"/>
                <a:gd name="T9" fmla="*/ 82 h 160"/>
                <a:gd name="T10" fmla="*/ 12 w 200"/>
                <a:gd name="T11" fmla="*/ 49 h 160"/>
                <a:gd name="T12" fmla="*/ 10 w 200"/>
                <a:gd name="T13" fmla="*/ 31 h 160"/>
                <a:gd name="T14" fmla="*/ 27 w 200"/>
                <a:gd name="T15" fmla="*/ 2 h 160"/>
                <a:gd name="T16" fmla="*/ 44 w 200"/>
                <a:gd name="T17" fmla="*/ 17 h 160"/>
                <a:gd name="T18" fmla="*/ 97 w 200"/>
                <a:gd name="T19" fmla="*/ 14 h 160"/>
                <a:gd name="T20" fmla="*/ 145 w 200"/>
                <a:gd name="T21" fmla="*/ 2 h 160"/>
                <a:gd name="T22" fmla="*/ 172 w 200"/>
                <a:gd name="T23" fmla="*/ 6 h 160"/>
                <a:gd name="T24" fmla="*/ 183 w 200"/>
                <a:gd name="T25" fmla="*/ 2 h 160"/>
                <a:gd name="T26" fmla="*/ 190 w 200"/>
                <a:gd name="T27" fmla="*/ 17 h 160"/>
                <a:gd name="T28" fmla="*/ 196 w 200"/>
                <a:gd name="T29" fmla="*/ 18 h 160"/>
                <a:gd name="T30" fmla="*/ 197 w 200"/>
                <a:gd name="T31" fmla="*/ 19 h 160"/>
                <a:gd name="T32" fmla="*/ 197 w 200"/>
                <a:gd name="T33" fmla="*/ 20 h 160"/>
                <a:gd name="T34" fmla="*/ 200 w 200"/>
                <a:gd name="T35" fmla="*/ 23 h 160"/>
                <a:gd name="T36" fmla="*/ 190 w 200"/>
                <a:gd name="T37" fmla="*/ 42 h 160"/>
                <a:gd name="T38" fmla="*/ 179 w 200"/>
                <a:gd name="T39" fmla="*/ 54 h 160"/>
                <a:gd name="T40" fmla="*/ 105 w 200"/>
                <a:gd name="T41" fmla="*/ 154 h 160"/>
                <a:gd name="T42" fmla="*/ 10 w 200"/>
                <a:gd name="T43" fmla="*/ 126 h 160"/>
                <a:gd name="T44" fmla="*/ 68 w 200"/>
                <a:gd name="T45" fmla="*/ 152 h 160"/>
                <a:gd name="T46" fmla="*/ 103 w 200"/>
                <a:gd name="T47" fmla="*/ 147 h 160"/>
                <a:gd name="T48" fmla="*/ 171 w 200"/>
                <a:gd name="T49" fmla="*/ 55 h 160"/>
                <a:gd name="T50" fmla="*/ 184 w 200"/>
                <a:gd name="T51" fmla="*/ 37 h 160"/>
                <a:gd name="T52" fmla="*/ 190 w 200"/>
                <a:gd name="T53" fmla="*/ 25 h 160"/>
                <a:gd name="T54" fmla="*/ 184 w 200"/>
                <a:gd name="T55" fmla="*/ 26 h 160"/>
                <a:gd name="T56" fmla="*/ 179 w 200"/>
                <a:gd name="T57" fmla="*/ 21 h 160"/>
                <a:gd name="T58" fmla="*/ 178 w 200"/>
                <a:gd name="T59" fmla="*/ 12 h 160"/>
                <a:gd name="T60" fmla="*/ 159 w 200"/>
                <a:gd name="T61" fmla="*/ 18 h 160"/>
                <a:gd name="T62" fmla="*/ 156 w 200"/>
                <a:gd name="T63" fmla="*/ 17 h 160"/>
                <a:gd name="T64" fmla="*/ 131 w 200"/>
                <a:gd name="T65" fmla="*/ 8 h 160"/>
                <a:gd name="T66" fmla="*/ 94 w 200"/>
                <a:gd name="T67" fmla="*/ 44 h 160"/>
                <a:gd name="T68" fmla="*/ 89 w 200"/>
                <a:gd name="T69" fmla="*/ 48 h 160"/>
                <a:gd name="T70" fmla="*/ 35 w 200"/>
                <a:gd name="T71" fmla="*/ 18 h 160"/>
                <a:gd name="T72" fmla="*/ 18 w 200"/>
                <a:gd name="T73" fmla="*/ 31 h 160"/>
                <a:gd name="T74" fmla="*/ 21 w 200"/>
                <a:gd name="T75" fmla="*/ 49 h 160"/>
                <a:gd name="T76" fmla="*/ 18 w 200"/>
                <a:gd name="T77" fmla="*/ 55 h 160"/>
                <a:gd name="T78" fmla="*/ 23 w 200"/>
                <a:gd name="T79" fmla="*/ 78 h 160"/>
                <a:gd name="T80" fmla="*/ 30 w 200"/>
                <a:gd name="T81" fmla="*/ 87 h 160"/>
                <a:gd name="T82" fmla="*/ 31 w 200"/>
                <a:gd name="T83" fmla="*/ 97 h 160"/>
                <a:gd name="T84" fmla="*/ 60 w 200"/>
                <a:gd name="T85" fmla="*/ 119 h 160"/>
                <a:gd name="T86" fmla="*/ 23 w 200"/>
                <a:gd name="T87" fmla="*/ 126 h 160"/>
                <a:gd name="T88" fmla="*/ 11 w 200"/>
                <a:gd name="T89" fmla="*/ 12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0" h="160">
                  <a:moveTo>
                    <a:pt x="68" y="160"/>
                  </a:moveTo>
                  <a:cubicBezTo>
                    <a:pt x="68" y="160"/>
                    <a:pt x="68" y="160"/>
                    <a:pt x="68" y="160"/>
                  </a:cubicBezTo>
                  <a:cubicBezTo>
                    <a:pt x="50" y="160"/>
                    <a:pt x="33" y="156"/>
                    <a:pt x="20" y="148"/>
                  </a:cubicBezTo>
                  <a:cubicBezTo>
                    <a:pt x="19" y="147"/>
                    <a:pt x="0" y="132"/>
                    <a:pt x="2" y="123"/>
                  </a:cubicBezTo>
                  <a:cubicBezTo>
                    <a:pt x="3" y="121"/>
                    <a:pt x="5" y="118"/>
                    <a:pt x="11" y="118"/>
                  </a:cubicBezTo>
                  <a:cubicBezTo>
                    <a:pt x="13" y="118"/>
                    <a:pt x="15" y="118"/>
                    <a:pt x="17" y="118"/>
                  </a:cubicBezTo>
                  <a:cubicBezTo>
                    <a:pt x="24" y="118"/>
                    <a:pt x="31" y="118"/>
                    <a:pt x="37" y="117"/>
                  </a:cubicBezTo>
                  <a:cubicBezTo>
                    <a:pt x="31" y="112"/>
                    <a:pt x="26" y="107"/>
                    <a:pt x="24" y="100"/>
                  </a:cubicBezTo>
                  <a:cubicBezTo>
                    <a:pt x="23" y="98"/>
                    <a:pt x="21" y="94"/>
                    <a:pt x="21" y="90"/>
                  </a:cubicBezTo>
                  <a:cubicBezTo>
                    <a:pt x="19" y="88"/>
                    <a:pt x="17" y="85"/>
                    <a:pt x="16" y="82"/>
                  </a:cubicBezTo>
                  <a:cubicBezTo>
                    <a:pt x="11" y="75"/>
                    <a:pt x="9" y="66"/>
                    <a:pt x="10" y="56"/>
                  </a:cubicBezTo>
                  <a:cubicBezTo>
                    <a:pt x="10" y="53"/>
                    <a:pt x="11" y="50"/>
                    <a:pt x="12" y="49"/>
                  </a:cubicBezTo>
                  <a:cubicBezTo>
                    <a:pt x="12" y="48"/>
                    <a:pt x="11" y="46"/>
                    <a:pt x="11" y="45"/>
                  </a:cubicBezTo>
                  <a:cubicBezTo>
                    <a:pt x="10" y="41"/>
                    <a:pt x="10" y="36"/>
                    <a:pt x="10" y="31"/>
                  </a:cubicBezTo>
                  <a:cubicBezTo>
                    <a:pt x="11" y="20"/>
                    <a:pt x="15" y="12"/>
                    <a:pt x="22" y="4"/>
                  </a:cubicBezTo>
                  <a:cubicBezTo>
                    <a:pt x="24" y="3"/>
                    <a:pt x="25" y="2"/>
                    <a:pt x="27" y="2"/>
                  </a:cubicBezTo>
                  <a:cubicBezTo>
                    <a:pt x="32" y="2"/>
                    <a:pt x="37" y="7"/>
                    <a:pt x="42" y="14"/>
                  </a:cubicBezTo>
                  <a:cubicBezTo>
                    <a:pt x="43" y="15"/>
                    <a:pt x="44" y="16"/>
                    <a:pt x="44" y="17"/>
                  </a:cubicBezTo>
                  <a:cubicBezTo>
                    <a:pt x="55" y="27"/>
                    <a:pt x="68" y="34"/>
                    <a:pt x="86" y="39"/>
                  </a:cubicBezTo>
                  <a:cubicBezTo>
                    <a:pt x="87" y="30"/>
                    <a:pt x="91" y="21"/>
                    <a:pt x="97" y="14"/>
                  </a:cubicBezTo>
                  <a:cubicBezTo>
                    <a:pt x="106" y="5"/>
                    <a:pt x="118" y="0"/>
                    <a:pt x="131" y="0"/>
                  </a:cubicBezTo>
                  <a:cubicBezTo>
                    <a:pt x="136" y="0"/>
                    <a:pt x="140" y="1"/>
                    <a:pt x="145" y="2"/>
                  </a:cubicBezTo>
                  <a:cubicBezTo>
                    <a:pt x="150" y="4"/>
                    <a:pt x="155" y="7"/>
                    <a:pt x="160" y="10"/>
                  </a:cubicBezTo>
                  <a:cubicBezTo>
                    <a:pt x="164" y="10"/>
                    <a:pt x="168" y="8"/>
                    <a:pt x="172" y="6"/>
                  </a:cubicBezTo>
                  <a:cubicBezTo>
                    <a:pt x="172" y="6"/>
                    <a:pt x="173" y="6"/>
                    <a:pt x="174" y="5"/>
                  </a:cubicBezTo>
                  <a:cubicBezTo>
                    <a:pt x="176" y="4"/>
                    <a:pt x="180" y="2"/>
                    <a:pt x="183" y="2"/>
                  </a:cubicBezTo>
                  <a:cubicBezTo>
                    <a:pt x="187" y="2"/>
                    <a:pt x="189" y="3"/>
                    <a:pt x="190" y="6"/>
                  </a:cubicBezTo>
                  <a:cubicBezTo>
                    <a:pt x="191" y="9"/>
                    <a:pt x="191" y="13"/>
                    <a:pt x="190" y="17"/>
                  </a:cubicBezTo>
                  <a:cubicBezTo>
                    <a:pt x="192" y="17"/>
                    <a:pt x="194" y="17"/>
                    <a:pt x="195" y="18"/>
                  </a:cubicBezTo>
                  <a:cubicBezTo>
                    <a:pt x="196" y="18"/>
                    <a:pt x="196" y="18"/>
                    <a:pt x="196" y="18"/>
                  </a:cubicBezTo>
                  <a:cubicBezTo>
                    <a:pt x="197" y="19"/>
                    <a:pt x="197" y="19"/>
                    <a:pt x="197" y="19"/>
                  </a:cubicBezTo>
                  <a:cubicBezTo>
                    <a:pt x="197" y="19"/>
                    <a:pt x="197" y="19"/>
                    <a:pt x="197" y="19"/>
                  </a:cubicBezTo>
                  <a:cubicBezTo>
                    <a:pt x="197" y="19"/>
                    <a:pt x="197" y="19"/>
                    <a:pt x="197" y="20"/>
                  </a:cubicBezTo>
                  <a:cubicBezTo>
                    <a:pt x="197" y="20"/>
                    <a:pt x="197" y="20"/>
                    <a:pt x="197" y="20"/>
                  </a:cubicBezTo>
                  <a:cubicBezTo>
                    <a:pt x="197" y="20"/>
                    <a:pt x="197" y="20"/>
                    <a:pt x="197" y="20"/>
                  </a:cubicBezTo>
                  <a:cubicBezTo>
                    <a:pt x="200" y="23"/>
                    <a:pt x="200" y="23"/>
                    <a:pt x="200" y="23"/>
                  </a:cubicBezTo>
                  <a:cubicBezTo>
                    <a:pt x="199" y="24"/>
                    <a:pt x="199" y="24"/>
                    <a:pt x="199" y="24"/>
                  </a:cubicBezTo>
                  <a:cubicBezTo>
                    <a:pt x="199" y="29"/>
                    <a:pt x="194" y="36"/>
                    <a:pt x="190" y="42"/>
                  </a:cubicBezTo>
                  <a:cubicBezTo>
                    <a:pt x="188" y="44"/>
                    <a:pt x="186" y="46"/>
                    <a:pt x="184" y="47"/>
                  </a:cubicBezTo>
                  <a:cubicBezTo>
                    <a:pt x="181" y="50"/>
                    <a:pt x="179" y="52"/>
                    <a:pt x="179" y="54"/>
                  </a:cubicBezTo>
                  <a:cubicBezTo>
                    <a:pt x="181" y="70"/>
                    <a:pt x="174" y="87"/>
                    <a:pt x="169" y="99"/>
                  </a:cubicBezTo>
                  <a:cubicBezTo>
                    <a:pt x="157" y="125"/>
                    <a:pt x="134" y="145"/>
                    <a:pt x="105" y="154"/>
                  </a:cubicBezTo>
                  <a:cubicBezTo>
                    <a:pt x="93" y="158"/>
                    <a:pt x="81" y="160"/>
                    <a:pt x="68" y="160"/>
                  </a:cubicBezTo>
                  <a:close/>
                  <a:moveTo>
                    <a:pt x="10" y="126"/>
                  </a:moveTo>
                  <a:cubicBezTo>
                    <a:pt x="12" y="130"/>
                    <a:pt x="21" y="139"/>
                    <a:pt x="24" y="141"/>
                  </a:cubicBezTo>
                  <a:cubicBezTo>
                    <a:pt x="36" y="148"/>
                    <a:pt x="52" y="152"/>
                    <a:pt x="68" y="152"/>
                  </a:cubicBezTo>
                  <a:cubicBezTo>
                    <a:pt x="68" y="152"/>
                    <a:pt x="68" y="152"/>
                    <a:pt x="68" y="152"/>
                  </a:cubicBezTo>
                  <a:cubicBezTo>
                    <a:pt x="80" y="152"/>
                    <a:pt x="92" y="150"/>
                    <a:pt x="103" y="147"/>
                  </a:cubicBezTo>
                  <a:cubicBezTo>
                    <a:pt x="129" y="138"/>
                    <a:pt x="150" y="120"/>
                    <a:pt x="161" y="96"/>
                  </a:cubicBezTo>
                  <a:cubicBezTo>
                    <a:pt x="166" y="85"/>
                    <a:pt x="172" y="69"/>
                    <a:pt x="171" y="55"/>
                  </a:cubicBezTo>
                  <a:cubicBezTo>
                    <a:pt x="171" y="49"/>
                    <a:pt x="175" y="45"/>
                    <a:pt x="179" y="41"/>
                  </a:cubicBezTo>
                  <a:cubicBezTo>
                    <a:pt x="181" y="40"/>
                    <a:pt x="183" y="39"/>
                    <a:pt x="184" y="37"/>
                  </a:cubicBezTo>
                  <a:cubicBezTo>
                    <a:pt x="190" y="29"/>
                    <a:pt x="191" y="25"/>
                    <a:pt x="191" y="25"/>
                  </a:cubicBezTo>
                  <a:cubicBezTo>
                    <a:pt x="190" y="25"/>
                    <a:pt x="190" y="25"/>
                    <a:pt x="190" y="25"/>
                  </a:cubicBezTo>
                  <a:cubicBezTo>
                    <a:pt x="189" y="25"/>
                    <a:pt x="187" y="25"/>
                    <a:pt x="186" y="25"/>
                  </a:cubicBezTo>
                  <a:cubicBezTo>
                    <a:pt x="185" y="26"/>
                    <a:pt x="185" y="26"/>
                    <a:pt x="184" y="26"/>
                  </a:cubicBezTo>
                  <a:cubicBezTo>
                    <a:pt x="176" y="28"/>
                    <a:pt x="176" y="28"/>
                    <a:pt x="176" y="28"/>
                  </a:cubicBezTo>
                  <a:cubicBezTo>
                    <a:pt x="179" y="21"/>
                    <a:pt x="179" y="21"/>
                    <a:pt x="179" y="21"/>
                  </a:cubicBezTo>
                  <a:cubicBezTo>
                    <a:pt x="183" y="13"/>
                    <a:pt x="183" y="11"/>
                    <a:pt x="183" y="10"/>
                  </a:cubicBezTo>
                  <a:cubicBezTo>
                    <a:pt x="181" y="10"/>
                    <a:pt x="179" y="11"/>
                    <a:pt x="178" y="12"/>
                  </a:cubicBezTo>
                  <a:cubicBezTo>
                    <a:pt x="177" y="13"/>
                    <a:pt x="176" y="13"/>
                    <a:pt x="175" y="13"/>
                  </a:cubicBezTo>
                  <a:cubicBezTo>
                    <a:pt x="170" y="16"/>
                    <a:pt x="164" y="18"/>
                    <a:pt x="159" y="18"/>
                  </a:cubicBezTo>
                  <a:cubicBezTo>
                    <a:pt x="157" y="19"/>
                    <a:pt x="157" y="19"/>
                    <a:pt x="157" y="19"/>
                  </a:cubicBezTo>
                  <a:cubicBezTo>
                    <a:pt x="156" y="17"/>
                    <a:pt x="156" y="17"/>
                    <a:pt x="156" y="17"/>
                  </a:cubicBezTo>
                  <a:cubicBezTo>
                    <a:pt x="152" y="14"/>
                    <a:pt x="147" y="11"/>
                    <a:pt x="142" y="10"/>
                  </a:cubicBezTo>
                  <a:cubicBezTo>
                    <a:pt x="139" y="8"/>
                    <a:pt x="135" y="8"/>
                    <a:pt x="131" y="8"/>
                  </a:cubicBezTo>
                  <a:cubicBezTo>
                    <a:pt x="121" y="8"/>
                    <a:pt x="110" y="12"/>
                    <a:pt x="103" y="19"/>
                  </a:cubicBezTo>
                  <a:cubicBezTo>
                    <a:pt x="97" y="26"/>
                    <a:pt x="94" y="35"/>
                    <a:pt x="94" y="44"/>
                  </a:cubicBezTo>
                  <a:cubicBezTo>
                    <a:pt x="94" y="49"/>
                    <a:pt x="94" y="49"/>
                    <a:pt x="94" y="49"/>
                  </a:cubicBezTo>
                  <a:cubicBezTo>
                    <a:pt x="89" y="48"/>
                    <a:pt x="89" y="48"/>
                    <a:pt x="89" y="48"/>
                  </a:cubicBezTo>
                  <a:cubicBezTo>
                    <a:pt x="67" y="42"/>
                    <a:pt x="51" y="34"/>
                    <a:pt x="39" y="22"/>
                  </a:cubicBezTo>
                  <a:cubicBezTo>
                    <a:pt x="38" y="22"/>
                    <a:pt x="37" y="20"/>
                    <a:pt x="35" y="18"/>
                  </a:cubicBezTo>
                  <a:cubicBezTo>
                    <a:pt x="34" y="16"/>
                    <a:pt x="30" y="11"/>
                    <a:pt x="28" y="10"/>
                  </a:cubicBezTo>
                  <a:cubicBezTo>
                    <a:pt x="21" y="16"/>
                    <a:pt x="19" y="22"/>
                    <a:pt x="18" y="31"/>
                  </a:cubicBezTo>
                  <a:cubicBezTo>
                    <a:pt x="18" y="36"/>
                    <a:pt x="18" y="40"/>
                    <a:pt x="19" y="44"/>
                  </a:cubicBezTo>
                  <a:cubicBezTo>
                    <a:pt x="19" y="45"/>
                    <a:pt x="20" y="47"/>
                    <a:pt x="21" y="49"/>
                  </a:cubicBezTo>
                  <a:cubicBezTo>
                    <a:pt x="23" y="54"/>
                    <a:pt x="23" y="54"/>
                    <a:pt x="23" y="54"/>
                  </a:cubicBezTo>
                  <a:cubicBezTo>
                    <a:pt x="18" y="55"/>
                    <a:pt x="18" y="55"/>
                    <a:pt x="18" y="55"/>
                  </a:cubicBezTo>
                  <a:cubicBezTo>
                    <a:pt x="18" y="55"/>
                    <a:pt x="18" y="55"/>
                    <a:pt x="18" y="56"/>
                  </a:cubicBezTo>
                  <a:cubicBezTo>
                    <a:pt x="17" y="65"/>
                    <a:pt x="19" y="72"/>
                    <a:pt x="23" y="78"/>
                  </a:cubicBezTo>
                  <a:cubicBezTo>
                    <a:pt x="24" y="81"/>
                    <a:pt x="26" y="83"/>
                    <a:pt x="28" y="85"/>
                  </a:cubicBezTo>
                  <a:cubicBezTo>
                    <a:pt x="30" y="87"/>
                    <a:pt x="30" y="87"/>
                    <a:pt x="30" y="87"/>
                  </a:cubicBezTo>
                  <a:cubicBezTo>
                    <a:pt x="30" y="89"/>
                    <a:pt x="30" y="89"/>
                    <a:pt x="30" y="89"/>
                  </a:cubicBezTo>
                  <a:cubicBezTo>
                    <a:pt x="29" y="91"/>
                    <a:pt x="30" y="94"/>
                    <a:pt x="31" y="97"/>
                  </a:cubicBezTo>
                  <a:cubicBezTo>
                    <a:pt x="34" y="105"/>
                    <a:pt x="41" y="111"/>
                    <a:pt x="50" y="115"/>
                  </a:cubicBezTo>
                  <a:cubicBezTo>
                    <a:pt x="60" y="119"/>
                    <a:pt x="60" y="119"/>
                    <a:pt x="60" y="119"/>
                  </a:cubicBezTo>
                  <a:cubicBezTo>
                    <a:pt x="50" y="122"/>
                    <a:pt x="50" y="122"/>
                    <a:pt x="50" y="122"/>
                  </a:cubicBezTo>
                  <a:cubicBezTo>
                    <a:pt x="40" y="125"/>
                    <a:pt x="32" y="126"/>
                    <a:pt x="23" y="126"/>
                  </a:cubicBezTo>
                  <a:cubicBezTo>
                    <a:pt x="21" y="126"/>
                    <a:pt x="19" y="126"/>
                    <a:pt x="17" y="126"/>
                  </a:cubicBezTo>
                  <a:cubicBezTo>
                    <a:pt x="15" y="126"/>
                    <a:pt x="13" y="126"/>
                    <a:pt x="11" y="126"/>
                  </a:cubicBezTo>
                  <a:cubicBezTo>
                    <a:pt x="11" y="126"/>
                    <a:pt x="10" y="126"/>
                    <a:pt x="10" y="126"/>
                  </a:cubicBezTo>
                  <a:close/>
                </a:path>
              </a:pathLst>
            </a:custGeom>
            <a:grpFill/>
            <a:ln>
              <a:noFill/>
            </a:ln>
          </p:spPr>
          <p:txBody>
            <a:bodyPr vert="horz" wrap="square" lIns="91440" tIns="45720" rIns="91440" bIns="45720" numCol="1" anchor="t" anchorCtr="0" compatLnSpc="1"/>
            <a:lstStyle/>
            <a:p>
              <a:endParaRPr lang="en-US"/>
            </a:p>
          </p:txBody>
        </p:sp>
        <p:sp>
          <p:nvSpPr>
            <p:cNvPr id="27" name="Freeform 35"/>
            <p:cNvSpPr>
              <a:spLocks noEditPoints="1"/>
            </p:cNvSpPr>
            <p:nvPr userDrawn="1"/>
          </p:nvSpPr>
          <p:spPr bwMode="auto">
            <a:xfrm>
              <a:off x="10816239" y="6605224"/>
              <a:ext cx="71089" cy="142178"/>
            </a:xfrm>
            <a:custGeom>
              <a:avLst/>
              <a:gdLst>
                <a:gd name="T0" fmla="*/ 60 w 88"/>
                <a:gd name="T1" fmla="*/ 176 h 176"/>
                <a:gd name="T2" fmla="*/ 16 w 88"/>
                <a:gd name="T3" fmla="*/ 176 h 176"/>
                <a:gd name="T4" fmla="*/ 16 w 88"/>
                <a:gd name="T5" fmla="*/ 92 h 176"/>
                <a:gd name="T6" fmla="*/ 0 w 88"/>
                <a:gd name="T7" fmla="*/ 92 h 176"/>
                <a:gd name="T8" fmla="*/ 0 w 88"/>
                <a:gd name="T9" fmla="*/ 56 h 176"/>
                <a:gd name="T10" fmla="*/ 16 w 88"/>
                <a:gd name="T11" fmla="*/ 56 h 176"/>
                <a:gd name="T12" fmla="*/ 17 w 88"/>
                <a:gd name="T13" fmla="*/ 39 h 176"/>
                <a:gd name="T14" fmla="*/ 57 w 88"/>
                <a:gd name="T15" fmla="*/ 0 h 176"/>
                <a:gd name="T16" fmla="*/ 88 w 88"/>
                <a:gd name="T17" fmla="*/ 0 h 176"/>
                <a:gd name="T18" fmla="*/ 88 w 88"/>
                <a:gd name="T19" fmla="*/ 37 h 176"/>
                <a:gd name="T20" fmla="*/ 64 w 88"/>
                <a:gd name="T21" fmla="*/ 37 h 176"/>
                <a:gd name="T22" fmla="*/ 60 w 88"/>
                <a:gd name="T23" fmla="*/ 40 h 176"/>
                <a:gd name="T24" fmla="*/ 60 w 88"/>
                <a:gd name="T25" fmla="*/ 56 h 176"/>
                <a:gd name="T26" fmla="*/ 84 w 88"/>
                <a:gd name="T27" fmla="*/ 56 h 176"/>
                <a:gd name="T28" fmla="*/ 85 w 88"/>
                <a:gd name="T29" fmla="*/ 92 h 176"/>
                <a:gd name="T30" fmla="*/ 60 w 88"/>
                <a:gd name="T31" fmla="*/ 92 h 176"/>
                <a:gd name="T32" fmla="*/ 60 w 88"/>
                <a:gd name="T33" fmla="*/ 176 h 176"/>
                <a:gd name="T34" fmla="*/ 24 w 88"/>
                <a:gd name="T35" fmla="*/ 168 h 176"/>
                <a:gd name="T36" fmla="*/ 52 w 88"/>
                <a:gd name="T37" fmla="*/ 168 h 176"/>
                <a:gd name="T38" fmla="*/ 53 w 88"/>
                <a:gd name="T39" fmla="*/ 84 h 176"/>
                <a:gd name="T40" fmla="*/ 77 w 88"/>
                <a:gd name="T41" fmla="*/ 84 h 176"/>
                <a:gd name="T42" fmla="*/ 76 w 88"/>
                <a:gd name="T43" fmla="*/ 64 h 176"/>
                <a:gd name="T44" fmla="*/ 52 w 88"/>
                <a:gd name="T45" fmla="*/ 64 h 176"/>
                <a:gd name="T46" fmla="*/ 53 w 88"/>
                <a:gd name="T47" fmla="*/ 41 h 176"/>
                <a:gd name="T48" fmla="*/ 64 w 88"/>
                <a:gd name="T49" fmla="*/ 29 h 176"/>
                <a:gd name="T50" fmla="*/ 79 w 88"/>
                <a:gd name="T51" fmla="*/ 29 h 176"/>
                <a:gd name="T52" fmla="*/ 79 w 88"/>
                <a:gd name="T53" fmla="*/ 8 h 176"/>
                <a:gd name="T54" fmla="*/ 57 w 88"/>
                <a:gd name="T55" fmla="*/ 8 h 176"/>
                <a:gd name="T56" fmla="*/ 25 w 88"/>
                <a:gd name="T57" fmla="*/ 39 h 176"/>
                <a:gd name="T58" fmla="*/ 24 w 88"/>
                <a:gd name="T59" fmla="*/ 64 h 176"/>
                <a:gd name="T60" fmla="*/ 8 w 88"/>
                <a:gd name="T61" fmla="*/ 64 h 176"/>
                <a:gd name="T62" fmla="*/ 8 w 88"/>
                <a:gd name="T63" fmla="*/ 84 h 176"/>
                <a:gd name="T64" fmla="*/ 24 w 88"/>
                <a:gd name="T65" fmla="*/ 84 h 176"/>
                <a:gd name="T66" fmla="*/ 24 w 88"/>
                <a:gd name="T67"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176">
                  <a:moveTo>
                    <a:pt x="60" y="176"/>
                  </a:moveTo>
                  <a:cubicBezTo>
                    <a:pt x="16" y="176"/>
                    <a:pt x="16" y="176"/>
                    <a:pt x="16" y="176"/>
                  </a:cubicBezTo>
                  <a:cubicBezTo>
                    <a:pt x="16" y="92"/>
                    <a:pt x="16" y="92"/>
                    <a:pt x="16" y="92"/>
                  </a:cubicBezTo>
                  <a:cubicBezTo>
                    <a:pt x="0" y="92"/>
                    <a:pt x="0" y="92"/>
                    <a:pt x="0" y="92"/>
                  </a:cubicBezTo>
                  <a:cubicBezTo>
                    <a:pt x="0" y="56"/>
                    <a:pt x="0" y="56"/>
                    <a:pt x="0" y="56"/>
                  </a:cubicBezTo>
                  <a:cubicBezTo>
                    <a:pt x="16" y="56"/>
                    <a:pt x="16" y="56"/>
                    <a:pt x="16" y="56"/>
                  </a:cubicBezTo>
                  <a:cubicBezTo>
                    <a:pt x="17" y="39"/>
                    <a:pt x="17" y="39"/>
                    <a:pt x="17" y="39"/>
                  </a:cubicBezTo>
                  <a:cubicBezTo>
                    <a:pt x="17" y="20"/>
                    <a:pt x="28" y="0"/>
                    <a:pt x="57" y="0"/>
                  </a:cubicBezTo>
                  <a:cubicBezTo>
                    <a:pt x="88" y="0"/>
                    <a:pt x="88" y="0"/>
                    <a:pt x="88" y="0"/>
                  </a:cubicBezTo>
                  <a:cubicBezTo>
                    <a:pt x="88" y="37"/>
                    <a:pt x="88" y="37"/>
                    <a:pt x="88" y="37"/>
                  </a:cubicBezTo>
                  <a:cubicBezTo>
                    <a:pt x="64" y="37"/>
                    <a:pt x="64" y="37"/>
                    <a:pt x="64" y="37"/>
                  </a:cubicBezTo>
                  <a:cubicBezTo>
                    <a:pt x="62" y="37"/>
                    <a:pt x="60" y="37"/>
                    <a:pt x="60" y="40"/>
                  </a:cubicBezTo>
                  <a:cubicBezTo>
                    <a:pt x="60" y="56"/>
                    <a:pt x="60" y="56"/>
                    <a:pt x="60" y="56"/>
                  </a:cubicBezTo>
                  <a:cubicBezTo>
                    <a:pt x="84" y="56"/>
                    <a:pt x="84" y="56"/>
                    <a:pt x="84" y="56"/>
                  </a:cubicBezTo>
                  <a:cubicBezTo>
                    <a:pt x="85" y="92"/>
                    <a:pt x="85" y="92"/>
                    <a:pt x="85" y="92"/>
                  </a:cubicBezTo>
                  <a:cubicBezTo>
                    <a:pt x="60" y="92"/>
                    <a:pt x="60" y="92"/>
                    <a:pt x="60" y="92"/>
                  </a:cubicBezTo>
                  <a:lnTo>
                    <a:pt x="60" y="176"/>
                  </a:lnTo>
                  <a:close/>
                  <a:moveTo>
                    <a:pt x="24" y="168"/>
                  </a:moveTo>
                  <a:cubicBezTo>
                    <a:pt x="52" y="168"/>
                    <a:pt x="52" y="168"/>
                    <a:pt x="52" y="168"/>
                  </a:cubicBezTo>
                  <a:cubicBezTo>
                    <a:pt x="53" y="84"/>
                    <a:pt x="53" y="84"/>
                    <a:pt x="53" y="84"/>
                  </a:cubicBezTo>
                  <a:cubicBezTo>
                    <a:pt x="77" y="84"/>
                    <a:pt x="77" y="84"/>
                    <a:pt x="77" y="84"/>
                  </a:cubicBezTo>
                  <a:cubicBezTo>
                    <a:pt x="76" y="64"/>
                    <a:pt x="76" y="64"/>
                    <a:pt x="76" y="64"/>
                  </a:cubicBezTo>
                  <a:cubicBezTo>
                    <a:pt x="52" y="64"/>
                    <a:pt x="52" y="64"/>
                    <a:pt x="52" y="64"/>
                  </a:cubicBezTo>
                  <a:cubicBezTo>
                    <a:pt x="53" y="41"/>
                    <a:pt x="53" y="41"/>
                    <a:pt x="53" y="41"/>
                  </a:cubicBezTo>
                  <a:cubicBezTo>
                    <a:pt x="53" y="33"/>
                    <a:pt x="59" y="29"/>
                    <a:pt x="64" y="29"/>
                  </a:cubicBezTo>
                  <a:cubicBezTo>
                    <a:pt x="79" y="29"/>
                    <a:pt x="79" y="29"/>
                    <a:pt x="79" y="29"/>
                  </a:cubicBezTo>
                  <a:cubicBezTo>
                    <a:pt x="79" y="8"/>
                    <a:pt x="79" y="8"/>
                    <a:pt x="79" y="8"/>
                  </a:cubicBezTo>
                  <a:cubicBezTo>
                    <a:pt x="57" y="8"/>
                    <a:pt x="57" y="8"/>
                    <a:pt x="57" y="8"/>
                  </a:cubicBezTo>
                  <a:cubicBezTo>
                    <a:pt x="28" y="8"/>
                    <a:pt x="25" y="32"/>
                    <a:pt x="25" y="39"/>
                  </a:cubicBezTo>
                  <a:cubicBezTo>
                    <a:pt x="24" y="64"/>
                    <a:pt x="24" y="64"/>
                    <a:pt x="24" y="64"/>
                  </a:cubicBezTo>
                  <a:cubicBezTo>
                    <a:pt x="8" y="64"/>
                    <a:pt x="8" y="64"/>
                    <a:pt x="8" y="64"/>
                  </a:cubicBezTo>
                  <a:cubicBezTo>
                    <a:pt x="8" y="84"/>
                    <a:pt x="8" y="84"/>
                    <a:pt x="8" y="84"/>
                  </a:cubicBezTo>
                  <a:cubicBezTo>
                    <a:pt x="24" y="84"/>
                    <a:pt x="24" y="84"/>
                    <a:pt x="24" y="84"/>
                  </a:cubicBezTo>
                  <a:lnTo>
                    <a:pt x="24" y="168"/>
                  </a:lnTo>
                  <a:close/>
                </a:path>
              </a:pathLst>
            </a:custGeom>
            <a:grpFill/>
            <a:ln>
              <a:noFill/>
            </a:ln>
          </p:spPr>
          <p:txBody>
            <a:bodyPr vert="horz" wrap="square" lIns="91440" tIns="45720" rIns="91440" bIns="45720" numCol="1" anchor="t" anchorCtr="0" compatLnSpc="1"/>
            <a:lstStyle/>
            <a:p>
              <a:endParaRPr lang="en-US"/>
            </a:p>
          </p:txBody>
        </p:sp>
        <p:sp>
          <p:nvSpPr>
            <p:cNvPr id="28" name="Freeform 37"/>
            <p:cNvSpPr>
              <a:spLocks noEditPoints="1"/>
            </p:cNvSpPr>
            <p:nvPr userDrawn="1"/>
          </p:nvSpPr>
          <p:spPr bwMode="auto">
            <a:xfrm>
              <a:off x="11106660" y="6601913"/>
              <a:ext cx="151891" cy="148800"/>
            </a:xfrm>
            <a:custGeom>
              <a:avLst/>
              <a:gdLst>
                <a:gd name="T0" fmla="*/ 17 w 188"/>
                <a:gd name="T1" fmla="*/ 184 h 184"/>
                <a:gd name="T2" fmla="*/ 0 w 188"/>
                <a:gd name="T3" fmla="*/ 17 h 184"/>
                <a:gd name="T4" fmla="*/ 170 w 188"/>
                <a:gd name="T5" fmla="*/ 0 h 184"/>
                <a:gd name="T6" fmla="*/ 188 w 188"/>
                <a:gd name="T7" fmla="*/ 167 h 184"/>
                <a:gd name="T8" fmla="*/ 17 w 188"/>
                <a:gd name="T9" fmla="*/ 8 h 184"/>
                <a:gd name="T10" fmla="*/ 7 w 188"/>
                <a:gd name="T11" fmla="*/ 167 h 184"/>
                <a:gd name="T12" fmla="*/ 170 w 188"/>
                <a:gd name="T13" fmla="*/ 176 h 184"/>
                <a:gd name="T14" fmla="*/ 180 w 188"/>
                <a:gd name="T15" fmla="*/ 17 h 184"/>
                <a:gd name="T16" fmla="*/ 17 w 188"/>
                <a:gd name="T17" fmla="*/ 8 h 184"/>
                <a:gd name="T18" fmla="*/ 26 w 188"/>
                <a:gd name="T19" fmla="*/ 168 h 184"/>
                <a:gd name="T20" fmla="*/ 16 w 188"/>
                <a:gd name="T21" fmla="*/ 85 h 184"/>
                <a:gd name="T22" fmla="*/ 48 w 188"/>
                <a:gd name="T23" fmla="*/ 81 h 184"/>
                <a:gd name="T24" fmla="*/ 52 w 188"/>
                <a:gd name="T25" fmla="*/ 86 h 184"/>
                <a:gd name="T26" fmla="*/ 94 w 188"/>
                <a:gd name="T27" fmla="*/ 141 h 184"/>
                <a:gd name="T28" fmla="*/ 135 w 188"/>
                <a:gd name="T29" fmla="*/ 86 h 184"/>
                <a:gd name="T30" fmla="*/ 139 w 188"/>
                <a:gd name="T31" fmla="*/ 81 h 184"/>
                <a:gd name="T32" fmla="*/ 172 w 188"/>
                <a:gd name="T33" fmla="*/ 85 h 184"/>
                <a:gd name="T34" fmla="*/ 161 w 188"/>
                <a:gd name="T35" fmla="*/ 168 h 184"/>
                <a:gd name="T36" fmla="*/ 23 w 188"/>
                <a:gd name="T37" fmla="*/ 158 h 184"/>
                <a:gd name="T38" fmla="*/ 161 w 188"/>
                <a:gd name="T39" fmla="*/ 160 h 184"/>
                <a:gd name="T40" fmla="*/ 164 w 188"/>
                <a:gd name="T41" fmla="*/ 89 h 184"/>
                <a:gd name="T42" fmla="*/ 145 w 188"/>
                <a:gd name="T43" fmla="*/ 98 h 184"/>
                <a:gd name="T44" fmla="*/ 43 w 188"/>
                <a:gd name="T45" fmla="*/ 98 h 184"/>
                <a:gd name="T46" fmla="*/ 23 w 188"/>
                <a:gd name="T47" fmla="*/ 89 h 184"/>
                <a:gd name="T48" fmla="*/ 58 w 188"/>
                <a:gd name="T49" fmla="*/ 98 h 184"/>
                <a:gd name="T50" fmla="*/ 129 w 188"/>
                <a:gd name="T51" fmla="*/ 98 h 184"/>
                <a:gd name="T52" fmla="*/ 94 w 188"/>
                <a:gd name="T53" fmla="*/ 71 h 184"/>
                <a:gd name="T54" fmla="*/ 94 w 188"/>
                <a:gd name="T55" fmla="*/ 125 h 184"/>
                <a:gd name="T56" fmla="*/ 94 w 188"/>
                <a:gd name="T57" fmla="*/ 71 h 184"/>
                <a:gd name="T58" fmla="*/ 135 w 188"/>
                <a:gd name="T59" fmla="*/ 60 h 184"/>
                <a:gd name="T60" fmla="*/ 124 w 188"/>
                <a:gd name="T61" fmla="*/ 30 h 184"/>
                <a:gd name="T62" fmla="*/ 156 w 188"/>
                <a:gd name="T63" fmla="*/ 20 h 184"/>
                <a:gd name="T64" fmla="*/ 168 w 188"/>
                <a:gd name="T65" fmla="*/ 50 h 184"/>
                <a:gd name="T66" fmla="*/ 135 w 188"/>
                <a:gd name="T67" fmla="*/ 28 h 184"/>
                <a:gd name="T68" fmla="*/ 132 w 188"/>
                <a:gd name="T69" fmla="*/ 49 h 184"/>
                <a:gd name="T70" fmla="*/ 157 w 188"/>
                <a:gd name="T71" fmla="*/ 52 h 184"/>
                <a:gd name="T72" fmla="*/ 160 w 188"/>
                <a:gd name="T73" fmla="*/ 31 h 184"/>
                <a:gd name="T74" fmla="*/ 135 w 188"/>
                <a:gd name="T75" fmla="*/ 2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8" h="184">
                  <a:moveTo>
                    <a:pt x="170" y="184"/>
                  </a:moveTo>
                  <a:cubicBezTo>
                    <a:pt x="17" y="184"/>
                    <a:pt x="17" y="184"/>
                    <a:pt x="17" y="184"/>
                  </a:cubicBezTo>
                  <a:cubicBezTo>
                    <a:pt x="8" y="184"/>
                    <a:pt x="0" y="176"/>
                    <a:pt x="0" y="167"/>
                  </a:cubicBezTo>
                  <a:cubicBezTo>
                    <a:pt x="0" y="17"/>
                    <a:pt x="0" y="17"/>
                    <a:pt x="0" y="17"/>
                  </a:cubicBezTo>
                  <a:cubicBezTo>
                    <a:pt x="0" y="8"/>
                    <a:pt x="8" y="0"/>
                    <a:pt x="17" y="0"/>
                  </a:cubicBezTo>
                  <a:cubicBezTo>
                    <a:pt x="170" y="0"/>
                    <a:pt x="170" y="0"/>
                    <a:pt x="170" y="0"/>
                  </a:cubicBezTo>
                  <a:cubicBezTo>
                    <a:pt x="180" y="0"/>
                    <a:pt x="188" y="8"/>
                    <a:pt x="188" y="17"/>
                  </a:cubicBezTo>
                  <a:cubicBezTo>
                    <a:pt x="188" y="167"/>
                    <a:pt x="188" y="167"/>
                    <a:pt x="188" y="167"/>
                  </a:cubicBezTo>
                  <a:cubicBezTo>
                    <a:pt x="188" y="176"/>
                    <a:pt x="180" y="184"/>
                    <a:pt x="170" y="184"/>
                  </a:cubicBezTo>
                  <a:close/>
                  <a:moveTo>
                    <a:pt x="17" y="8"/>
                  </a:moveTo>
                  <a:cubicBezTo>
                    <a:pt x="12" y="8"/>
                    <a:pt x="7" y="12"/>
                    <a:pt x="7" y="17"/>
                  </a:cubicBezTo>
                  <a:cubicBezTo>
                    <a:pt x="7" y="167"/>
                    <a:pt x="7" y="167"/>
                    <a:pt x="7" y="167"/>
                  </a:cubicBezTo>
                  <a:cubicBezTo>
                    <a:pt x="7" y="172"/>
                    <a:pt x="12" y="176"/>
                    <a:pt x="17" y="176"/>
                  </a:cubicBezTo>
                  <a:cubicBezTo>
                    <a:pt x="170" y="176"/>
                    <a:pt x="170" y="176"/>
                    <a:pt x="170" y="176"/>
                  </a:cubicBezTo>
                  <a:cubicBezTo>
                    <a:pt x="175" y="176"/>
                    <a:pt x="180" y="172"/>
                    <a:pt x="180" y="167"/>
                  </a:cubicBezTo>
                  <a:cubicBezTo>
                    <a:pt x="180" y="17"/>
                    <a:pt x="180" y="17"/>
                    <a:pt x="180" y="17"/>
                  </a:cubicBezTo>
                  <a:cubicBezTo>
                    <a:pt x="180" y="12"/>
                    <a:pt x="175" y="8"/>
                    <a:pt x="170" y="8"/>
                  </a:cubicBezTo>
                  <a:lnTo>
                    <a:pt x="17" y="8"/>
                  </a:lnTo>
                  <a:close/>
                  <a:moveTo>
                    <a:pt x="161" y="168"/>
                  </a:moveTo>
                  <a:cubicBezTo>
                    <a:pt x="26" y="168"/>
                    <a:pt x="26" y="168"/>
                    <a:pt x="26" y="168"/>
                  </a:cubicBezTo>
                  <a:cubicBezTo>
                    <a:pt x="20" y="168"/>
                    <a:pt x="16" y="163"/>
                    <a:pt x="16" y="158"/>
                  </a:cubicBezTo>
                  <a:cubicBezTo>
                    <a:pt x="16" y="85"/>
                    <a:pt x="16" y="85"/>
                    <a:pt x="16" y="85"/>
                  </a:cubicBezTo>
                  <a:cubicBezTo>
                    <a:pt x="16" y="83"/>
                    <a:pt x="17" y="81"/>
                    <a:pt x="19" y="81"/>
                  </a:cubicBezTo>
                  <a:cubicBezTo>
                    <a:pt x="48" y="81"/>
                    <a:pt x="48" y="81"/>
                    <a:pt x="48" y="81"/>
                  </a:cubicBezTo>
                  <a:cubicBezTo>
                    <a:pt x="50" y="81"/>
                    <a:pt x="51" y="82"/>
                    <a:pt x="51" y="83"/>
                  </a:cubicBezTo>
                  <a:cubicBezTo>
                    <a:pt x="52" y="84"/>
                    <a:pt x="52" y="85"/>
                    <a:pt x="52" y="86"/>
                  </a:cubicBezTo>
                  <a:cubicBezTo>
                    <a:pt x="51" y="90"/>
                    <a:pt x="50" y="94"/>
                    <a:pt x="50" y="98"/>
                  </a:cubicBezTo>
                  <a:cubicBezTo>
                    <a:pt x="50" y="122"/>
                    <a:pt x="70" y="141"/>
                    <a:pt x="94" y="141"/>
                  </a:cubicBezTo>
                  <a:cubicBezTo>
                    <a:pt x="117" y="141"/>
                    <a:pt x="137" y="122"/>
                    <a:pt x="137" y="98"/>
                  </a:cubicBezTo>
                  <a:cubicBezTo>
                    <a:pt x="137" y="94"/>
                    <a:pt x="136" y="90"/>
                    <a:pt x="135" y="86"/>
                  </a:cubicBezTo>
                  <a:cubicBezTo>
                    <a:pt x="135" y="85"/>
                    <a:pt x="135" y="84"/>
                    <a:pt x="136" y="83"/>
                  </a:cubicBezTo>
                  <a:cubicBezTo>
                    <a:pt x="136" y="82"/>
                    <a:pt x="138" y="81"/>
                    <a:pt x="139" y="81"/>
                  </a:cubicBezTo>
                  <a:cubicBezTo>
                    <a:pt x="168" y="81"/>
                    <a:pt x="168" y="81"/>
                    <a:pt x="168" y="81"/>
                  </a:cubicBezTo>
                  <a:cubicBezTo>
                    <a:pt x="170" y="81"/>
                    <a:pt x="172" y="83"/>
                    <a:pt x="172" y="85"/>
                  </a:cubicBezTo>
                  <a:cubicBezTo>
                    <a:pt x="172" y="158"/>
                    <a:pt x="172" y="158"/>
                    <a:pt x="172" y="158"/>
                  </a:cubicBezTo>
                  <a:cubicBezTo>
                    <a:pt x="172" y="163"/>
                    <a:pt x="167" y="168"/>
                    <a:pt x="161" y="168"/>
                  </a:cubicBezTo>
                  <a:close/>
                  <a:moveTo>
                    <a:pt x="23" y="89"/>
                  </a:moveTo>
                  <a:cubicBezTo>
                    <a:pt x="23" y="158"/>
                    <a:pt x="23" y="158"/>
                    <a:pt x="23" y="158"/>
                  </a:cubicBezTo>
                  <a:cubicBezTo>
                    <a:pt x="23" y="159"/>
                    <a:pt x="25" y="160"/>
                    <a:pt x="26" y="160"/>
                  </a:cubicBezTo>
                  <a:cubicBezTo>
                    <a:pt x="161" y="160"/>
                    <a:pt x="161" y="160"/>
                    <a:pt x="161" y="160"/>
                  </a:cubicBezTo>
                  <a:cubicBezTo>
                    <a:pt x="163" y="160"/>
                    <a:pt x="164" y="159"/>
                    <a:pt x="164" y="158"/>
                  </a:cubicBezTo>
                  <a:cubicBezTo>
                    <a:pt x="164" y="89"/>
                    <a:pt x="164" y="89"/>
                    <a:pt x="164" y="89"/>
                  </a:cubicBezTo>
                  <a:cubicBezTo>
                    <a:pt x="144" y="89"/>
                    <a:pt x="144" y="89"/>
                    <a:pt x="144" y="89"/>
                  </a:cubicBezTo>
                  <a:cubicBezTo>
                    <a:pt x="144" y="92"/>
                    <a:pt x="145" y="95"/>
                    <a:pt x="145" y="98"/>
                  </a:cubicBezTo>
                  <a:cubicBezTo>
                    <a:pt x="145" y="126"/>
                    <a:pt x="122" y="148"/>
                    <a:pt x="94" y="148"/>
                  </a:cubicBezTo>
                  <a:cubicBezTo>
                    <a:pt x="65" y="148"/>
                    <a:pt x="43" y="126"/>
                    <a:pt x="43" y="98"/>
                  </a:cubicBezTo>
                  <a:cubicBezTo>
                    <a:pt x="43" y="95"/>
                    <a:pt x="43" y="92"/>
                    <a:pt x="43" y="89"/>
                  </a:cubicBezTo>
                  <a:lnTo>
                    <a:pt x="23" y="89"/>
                  </a:lnTo>
                  <a:close/>
                  <a:moveTo>
                    <a:pt x="94" y="133"/>
                  </a:moveTo>
                  <a:cubicBezTo>
                    <a:pt x="74" y="133"/>
                    <a:pt x="58" y="117"/>
                    <a:pt x="58" y="98"/>
                  </a:cubicBezTo>
                  <a:cubicBezTo>
                    <a:pt x="58" y="79"/>
                    <a:pt x="74" y="64"/>
                    <a:pt x="94" y="64"/>
                  </a:cubicBezTo>
                  <a:cubicBezTo>
                    <a:pt x="113" y="64"/>
                    <a:pt x="129" y="79"/>
                    <a:pt x="129" y="98"/>
                  </a:cubicBezTo>
                  <a:cubicBezTo>
                    <a:pt x="129" y="117"/>
                    <a:pt x="113" y="133"/>
                    <a:pt x="94" y="133"/>
                  </a:cubicBezTo>
                  <a:close/>
                  <a:moveTo>
                    <a:pt x="94" y="71"/>
                  </a:moveTo>
                  <a:cubicBezTo>
                    <a:pt x="78" y="71"/>
                    <a:pt x="66" y="84"/>
                    <a:pt x="66" y="98"/>
                  </a:cubicBezTo>
                  <a:cubicBezTo>
                    <a:pt x="66" y="113"/>
                    <a:pt x="78" y="125"/>
                    <a:pt x="94" y="125"/>
                  </a:cubicBezTo>
                  <a:cubicBezTo>
                    <a:pt x="109" y="125"/>
                    <a:pt x="121" y="113"/>
                    <a:pt x="121" y="98"/>
                  </a:cubicBezTo>
                  <a:cubicBezTo>
                    <a:pt x="121" y="84"/>
                    <a:pt x="109" y="71"/>
                    <a:pt x="94" y="71"/>
                  </a:cubicBezTo>
                  <a:close/>
                  <a:moveTo>
                    <a:pt x="156" y="60"/>
                  </a:moveTo>
                  <a:cubicBezTo>
                    <a:pt x="135" y="60"/>
                    <a:pt x="135" y="60"/>
                    <a:pt x="135" y="60"/>
                  </a:cubicBezTo>
                  <a:cubicBezTo>
                    <a:pt x="129" y="60"/>
                    <a:pt x="124" y="55"/>
                    <a:pt x="124" y="50"/>
                  </a:cubicBezTo>
                  <a:cubicBezTo>
                    <a:pt x="124" y="30"/>
                    <a:pt x="124" y="30"/>
                    <a:pt x="124" y="30"/>
                  </a:cubicBezTo>
                  <a:cubicBezTo>
                    <a:pt x="124" y="24"/>
                    <a:pt x="129" y="20"/>
                    <a:pt x="135" y="20"/>
                  </a:cubicBezTo>
                  <a:cubicBezTo>
                    <a:pt x="156" y="20"/>
                    <a:pt x="156" y="20"/>
                    <a:pt x="156" y="20"/>
                  </a:cubicBezTo>
                  <a:cubicBezTo>
                    <a:pt x="163" y="20"/>
                    <a:pt x="168" y="24"/>
                    <a:pt x="168" y="30"/>
                  </a:cubicBezTo>
                  <a:cubicBezTo>
                    <a:pt x="168" y="50"/>
                    <a:pt x="168" y="50"/>
                    <a:pt x="168" y="50"/>
                  </a:cubicBezTo>
                  <a:cubicBezTo>
                    <a:pt x="168" y="55"/>
                    <a:pt x="163" y="60"/>
                    <a:pt x="156" y="60"/>
                  </a:cubicBezTo>
                  <a:close/>
                  <a:moveTo>
                    <a:pt x="135" y="28"/>
                  </a:moveTo>
                  <a:cubicBezTo>
                    <a:pt x="133" y="28"/>
                    <a:pt x="132" y="29"/>
                    <a:pt x="132" y="31"/>
                  </a:cubicBezTo>
                  <a:cubicBezTo>
                    <a:pt x="132" y="49"/>
                    <a:pt x="132" y="49"/>
                    <a:pt x="132" y="49"/>
                  </a:cubicBezTo>
                  <a:cubicBezTo>
                    <a:pt x="132" y="51"/>
                    <a:pt x="133" y="52"/>
                    <a:pt x="135" y="52"/>
                  </a:cubicBezTo>
                  <a:cubicBezTo>
                    <a:pt x="157" y="52"/>
                    <a:pt x="157" y="52"/>
                    <a:pt x="157" y="52"/>
                  </a:cubicBezTo>
                  <a:cubicBezTo>
                    <a:pt x="158" y="52"/>
                    <a:pt x="160" y="51"/>
                    <a:pt x="160" y="49"/>
                  </a:cubicBezTo>
                  <a:cubicBezTo>
                    <a:pt x="160" y="31"/>
                    <a:pt x="160" y="31"/>
                    <a:pt x="160" y="31"/>
                  </a:cubicBezTo>
                  <a:cubicBezTo>
                    <a:pt x="160" y="29"/>
                    <a:pt x="158" y="28"/>
                    <a:pt x="157" y="28"/>
                  </a:cubicBezTo>
                  <a:lnTo>
                    <a:pt x="135" y="28"/>
                  </a:lnTo>
                  <a:close/>
                </a:path>
              </a:pathLst>
            </a:custGeom>
            <a:grpFill/>
            <a:ln>
              <a:noFill/>
            </a:ln>
          </p:spPr>
          <p:txBody>
            <a:bodyPr vert="horz" wrap="square" lIns="91440" tIns="45720" rIns="91440" bIns="45720" numCol="1" anchor="t" anchorCtr="0" compatLnSpc="1"/>
            <a:lstStyle/>
            <a:p>
              <a:endParaRPr lang="en-US"/>
            </a:p>
          </p:txBody>
        </p:sp>
      </p:grpSp>
      <p:sp>
        <p:nvSpPr>
          <p:cNvPr id="15" name="Picture Placeholder 14"/>
          <p:cNvSpPr>
            <a:spLocks noGrp="1"/>
          </p:cNvSpPr>
          <p:nvPr>
            <p:ph type="pic" sz="quarter" idx="10" hasCustomPrompt="1"/>
          </p:nvPr>
        </p:nvSpPr>
        <p:spPr>
          <a:xfrm>
            <a:off x="3418683" y="653143"/>
            <a:ext cx="5354634" cy="5551714"/>
          </a:xfrm>
          <a:prstGeom prst="rect">
            <a:avLst/>
          </a:prstGeom>
          <a:noFill/>
          <a:effectLst>
            <a:outerShdw blurRad="1092200" dist="723900" dir="5400000" sx="87000" sy="87000" algn="t" rotWithShape="0">
              <a:prstClr val="black">
                <a:alpha val="24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250" fill="hold"/>
                                        <p:tgtEl>
                                          <p:spTgt spid="2"/>
                                        </p:tgtEl>
                                        <p:attrNameLst>
                                          <p:attrName>ppt_x</p:attrName>
                                        </p:attrNameLst>
                                      </p:cBhvr>
                                      <p:tavLst>
                                        <p:tav tm="0">
                                          <p:val>
                                            <p:strVal val="#ppt_x"/>
                                          </p:val>
                                        </p:tav>
                                        <p:tav tm="100000">
                                          <p:val>
                                            <p:strVal val="#ppt_x"/>
                                          </p:val>
                                        </p:tav>
                                      </p:tavLst>
                                    </p:anim>
                                    <p:anim calcmode="lin" valueType="num">
                                      <p:cBhvr additive="base">
                                        <p:cTn id="8" dur="125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15" grpId="0" bldLvl="0" animBg="1"/>
    </p:bld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43_Title Slide">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1"/>
            <a:ext cx="7924800" cy="6857997"/>
          </a:xfrm>
          <a:custGeom>
            <a:avLst/>
            <a:gdLst>
              <a:gd name="connsiteX0" fmla="*/ 0 w 7924800"/>
              <a:gd name="connsiteY0" fmla="*/ 0 h 6857997"/>
              <a:gd name="connsiteX1" fmla="*/ 7924800 w 7924800"/>
              <a:gd name="connsiteY1" fmla="*/ 0 h 6857997"/>
              <a:gd name="connsiteX2" fmla="*/ 7924800 w 7924800"/>
              <a:gd name="connsiteY2" fmla="*/ 6857997 h 6857997"/>
              <a:gd name="connsiteX3" fmla="*/ 0 w 7924800"/>
              <a:gd name="connsiteY3" fmla="*/ 6857997 h 6857997"/>
            </a:gdLst>
            <a:ahLst/>
            <a:cxnLst>
              <a:cxn ang="0">
                <a:pos x="connsiteX0" y="connsiteY0"/>
              </a:cxn>
              <a:cxn ang="0">
                <a:pos x="connsiteX1" y="connsiteY1"/>
              </a:cxn>
              <a:cxn ang="0">
                <a:pos x="connsiteX2" y="connsiteY2"/>
              </a:cxn>
              <a:cxn ang="0">
                <a:pos x="connsiteX3" y="connsiteY3"/>
              </a:cxn>
            </a:cxnLst>
            <a:rect l="l" t="t" r="r" b="b"/>
            <a:pathLst>
              <a:path w="7924800" h="6857997">
                <a:moveTo>
                  <a:pt x="0" y="0"/>
                </a:moveTo>
                <a:lnTo>
                  <a:pt x="7924800" y="0"/>
                </a:lnTo>
                <a:lnTo>
                  <a:pt x="7924800" y="6857997"/>
                </a:lnTo>
                <a:lnTo>
                  <a:pt x="0" y="6857997"/>
                </a:ln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0-#ppt_w/2"/>
                                          </p:val>
                                        </p:tav>
                                        <p:tav tm="100000">
                                          <p:val>
                                            <p:strVal val="#ppt_x"/>
                                          </p:val>
                                        </p:tav>
                                      </p:tavLst>
                                    </p:anim>
                                    <p:anim calcmode="lin" valueType="num">
                                      <p:cBhvr additive="base">
                                        <p:cTn id="8" dur="7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userDrawn="1">
  <p:cSld name="44_Title Slide">
    <p:bg>
      <p:bgPr>
        <a:solidFill>
          <a:srgbClr val="444C73"/>
        </a:solidFill>
        <a:effectLst/>
      </p:bgPr>
    </p:bg>
    <p:spTree>
      <p:nvGrpSpPr>
        <p:cNvPr id="1" name=""/>
        <p:cNvGrpSpPr/>
        <p:nvPr/>
      </p:nvGrpSpPr>
      <p:grpSpPr>
        <a:xfrm>
          <a:off x="0" y="0"/>
          <a:ext cx="0" cy="0"/>
          <a:chOff x="0" y="0"/>
          <a:chExt cx="0" cy="0"/>
        </a:xfrm>
      </p:grpSpPr>
      <p:sp>
        <p:nvSpPr>
          <p:cNvPr id="11" name="Picture Placeholder 10"/>
          <p:cNvSpPr>
            <a:spLocks noGrp="1"/>
          </p:cNvSpPr>
          <p:nvPr>
            <p:ph type="pic" sz="quarter" idx="10" hasCustomPrompt="1"/>
          </p:nvPr>
        </p:nvSpPr>
        <p:spPr>
          <a:xfrm>
            <a:off x="502921" y="501491"/>
            <a:ext cx="5425440" cy="2760346"/>
          </a:xfrm>
          <a:custGeom>
            <a:avLst/>
            <a:gdLst>
              <a:gd name="connsiteX0" fmla="*/ 189801 w 5425440"/>
              <a:gd name="connsiteY0" fmla="*/ 0 h 2760346"/>
              <a:gd name="connsiteX1" fmla="*/ 5235639 w 5425440"/>
              <a:gd name="connsiteY1" fmla="*/ 0 h 2760346"/>
              <a:gd name="connsiteX2" fmla="*/ 5425440 w 5425440"/>
              <a:gd name="connsiteY2" fmla="*/ 189801 h 2760346"/>
              <a:gd name="connsiteX3" fmla="*/ 5425440 w 5425440"/>
              <a:gd name="connsiteY3" fmla="*/ 2570545 h 2760346"/>
              <a:gd name="connsiteX4" fmla="*/ 5235639 w 5425440"/>
              <a:gd name="connsiteY4" fmla="*/ 2760346 h 2760346"/>
              <a:gd name="connsiteX5" fmla="*/ 189801 w 5425440"/>
              <a:gd name="connsiteY5" fmla="*/ 2760346 h 2760346"/>
              <a:gd name="connsiteX6" fmla="*/ 0 w 5425440"/>
              <a:gd name="connsiteY6" fmla="*/ 2570545 h 2760346"/>
              <a:gd name="connsiteX7" fmla="*/ 0 w 5425440"/>
              <a:gd name="connsiteY7" fmla="*/ 189801 h 2760346"/>
              <a:gd name="connsiteX8" fmla="*/ 189801 w 5425440"/>
              <a:gd name="connsiteY8" fmla="*/ 0 h 276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25440" h="2760346">
                <a:moveTo>
                  <a:pt x="189801" y="0"/>
                </a:moveTo>
                <a:lnTo>
                  <a:pt x="5235639" y="0"/>
                </a:lnTo>
                <a:cubicBezTo>
                  <a:pt x="5340463" y="0"/>
                  <a:pt x="5425440" y="84977"/>
                  <a:pt x="5425440" y="189801"/>
                </a:cubicBezTo>
                <a:lnTo>
                  <a:pt x="5425440" y="2570545"/>
                </a:lnTo>
                <a:cubicBezTo>
                  <a:pt x="5425440" y="2675369"/>
                  <a:pt x="5340463" y="2760346"/>
                  <a:pt x="5235639" y="2760346"/>
                </a:cubicBezTo>
                <a:lnTo>
                  <a:pt x="189801" y="2760346"/>
                </a:lnTo>
                <a:cubicBezTo>
                  <a:pt x="84977" y="2760346"/>
                  <a:pt x="0" y="2675369"/>
                  <a:pt x="0" y="2570545"/>
                </a:cubicBezTo>
                <a:lnTo>
                  <a:pt x="0" y="189801"/>
                </a:lnTo>
                <a:cubicBezTo>
                  <a:pt x="0" y="84977"/>
                  <a:pt x="84977" y="0"/>
                  <a:pt x="189801" y="0"/>
                </a:cubicBezTo>
                <a:close/>
              </a:path>
            </a:pathLst>
          </a:custGeom>
          <a:noFill/>
          <a:effectLst>
            <a:outerShdw blurRad="533400" dist="215900" dir="5400000" sx="92000" sy="92000" algn="t" rotWithShape="0">
              <a:prstClr val="black">
                <a:alpha val="25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
        <p:nvSpPr>
          <p:cNvPr id="12" name="Picture Placeholder 11"/>
          <p:cNvSpPr>
            <a:spLocks noGrp="1"/>
          </p:cNvSpPr>
          <p:nvPr>
            <p:ph type="pic" sz="quarter" idx="11" hasCustomPrompt="1"/>
          </p:nvPr>
        </p:nvSpPr>
        <p:spPr>
          <a:xfrm>
            <a:off x="6263640" y="501491"/>
            <a:ext cx="5425440" cy="2760346"/>
          </a:xfrm>
          <a:custGeom>
            <a:avLst/>
            <a:gdLst>
              <a:gd name="connsiteX0" fmla="*/ 189801 w 5425440"/>
              <a:gd name="connsiteY0" fmla="*/ 0 h 2760346"/>
              <a:gd name="connsiteX1" fmla="*/ 5235639 w 5425440"/>
              <a:gd name="connsiteY1" fmla="*/ 0 h 2760346"/>
              <a:gd name="connsiteX2" fmla="*/ 5425440 w 5425440"/>
              <a:gd name="connsiteY2" fmla="*/ 189801 h 2760346"/>
              <a:gd name="connsiteX3" fmla="*/ 5425440 w 5425440"/>
              <a:gd name="connsiteY3" fmla="*/ 2570545 h 2760346"/>
              <a:gd name="connsiteX4" fmla="*/ 5235639 w 5425440"/>
              <a:gd name="connsiteY4" fmla="*/ 2760346 h 2760346"/>
              <a:gd name="connsiteX5" fmla="*/ 189801 w 5425440"/>
              <a:gd name="connsiteY5" fmla="*/ 2760346 h 2760346"/>
              <a:gd name="connsiteX6" fmla="*/ 0 w 5425440"/>
              <a:gd name="connsiteY6" fmla="*/ 2570545 h 2760346"/>
              <a:gd name="connsiteX7" fmla="*/ 0 w 5425440"/>
              <a:gd name="connsiteY7" fmla="*/ 189801 h 2760346"/>
              <a:gd name="connsiteX8" fmla="*/ 189801 w 5425440"/>
              <a:gd name="connsiteY8" fmla="*/ 0 h 276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25440" h="2760346">
                <a:moveTo>
                  <a:pt x="189801" y="0"/>
                </a:moveTo>
                <a:lnTo>
                  <a:pt x="5235639" y="0"/>
                </a:lnTo>
                <a:cubicBezTo>
                  <a:pt x="5340463" y="0"/>
                  <a:pt x="5425440" y="84977"/>
                  <a:pt x="5425440" y="189801"/>
                </a:cubicBezTo>
                <a:lnTo>
                  <a:pt x="5425440" y="2570545"/>
                </a:lnTo>
                <a:cubicBezTo>
                  <a:pt x="5425440" y="2675369"/>
                  <a:pt x="5340463" y="2760346"/>
                  <a:pt x="5235639" y="2760346"/>
                </a:cubicBezTo>
                <a:lnTo>
                  <a:pt x="189801" y="2760346"/>
                </a:lnTo>
                <a:cubicBezTo>
                  <a:pt x="84977" y="2760346"/>
                  <a:pt x="0" y="2675369"/>
                  <a:pt x="0" y="2570545"/>
                </a:cubicBezTo>
                <a:lnTo>
                  <a:pt x="0" y="189801"/>
                </a:lnTo>
                <a:cubicBezTo>
                  <a:pt x="0" y="84977"/>
                  <a:pt x="84977" y="0"/>
                  <a:pt x="189801" y="0"/>
                </a:cubicBezTo>
                <a:close/>
              </a:path>
            </a:pathLst>
          </a:custGeom>
          <a:noFill/>
          <a:effectLst>
            <a:outerShdw blurRad="533400" dist="215900" dir="5400000" sx="92000" sy="92000" algn="t" rotWithShape="0">
              <a:prstClr val="black">
                <a:alpha val="25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
        <p:nvSpPr>
          <p:cNvPr id="14" name="Picture Placeholder 13"/>
          <p:cNvSpPr>
            <a:spLocks noGrp="1"/>
          </p:cNvSpPr>
          <p:nvPr>
            <p:ph type="pic" sz="quarter" idx="12" hasCustomPrompt="1"/>
          </p:nvPr>
        </p:nvSpPr>
        <p:spPr>
          <a:xfrm>
            <a:off x="502921" y="3596164"/>
            <a:ext cx="5425440" cy="2760346"/>
          </a:xfrm>
          <a:custGeom>
            <a:avLst/>
            <a:gdLst>
              <a:gd name="connsiteX0" fmla="*/ 189801 w 5425440"/>
              <a:gd name="connsiteY0" fmla="*/ 0 h 2760346"/>
              <a:gd name="connsiteX1" fmla="*/ 5235639 w 5425440"/>
              <a:gd name="connsiteY1" fmla="*/ 0 h 2760346"/>
              <a:gd name="connsiteX2" fmla="*/ 5425440 w 5425440"/>
              <a:gd name="connsiteY2" fmla="*/ 189801 h 2760346"/>
              <a:gd name="connsiteX3" fmla="*/ 5425440 w 5425440"/>
              <a:gd name="connsiteY3" fmla="*/ 2570545 h 2760346"/>
              <a:gd name="connsiteX4" fmla="*/ 5235639 w 5425440"/>
              <a:gd name="connsiteY4" fmla="*/ 2760346 h 2760346"/>
              <a:gd name="connsiteX5" fmla="*/ 189801 w 5425440"/>
              <a:gd name="connsiteY5" fmla="*/ 2760346 h 2760346"/>
              <a:gd name="connsiteX6" fmla="*/ 0 w 5425440"/>
              <a:gd name="connsiteY6" fmla="*/ 2570545 h 2760346"/>
              <a:gd name="connsiteX7" fmla="*/ 0 w 5425440"/>
              <a:gd name="connsiteY7" fmla="*/ 189801 h 2760346"/>
              <a:gd name="connsiteX8" fmla="*/ 189801 w 5425440"/>
              <a:gd name="connsiteY8" fmla="*/ 0 h 276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25440" h="2760346">
                <a:moveTo>
                  <a:pt x="189801" y="0"/>
                </a:moveTo>
                <a:lnTo>
                  <a:pt x="5235639" y="0"/>
                </a:lnTo>
                <a:cubicBezTo>
                  <a:pt x="5340463" y="0"/>
                  <a:pt x="5425440" y="84977"/>
                  <a:pt x="5425440" y="189801"/>
                </a:cubicBezTo>
                <a:lnTo>
                  <a:pt x="5425440" y="2570545"/>
                </a:lnTo>
                <a:cubicBezTo>
                  <a:pt x="5425440" y="2675369"/>
                  <a:pt x="5340463" y="2760346"/>
                  <a:pt x="5235639" y="2760346"/>
                </a:cubicBezTo>
                <a:lnTo>
                  <a:pt x="189801" y="2760346"/>
                </a:lnTo>
                <a:cubicBezTo>
                  <a:pt x="84977" y="2760346"/>
                  <a:pt x="0" y="2675369"/>
                  <a:pt x="0" y="2570545"/>
                </a:cubicBezTo>
                <a:lnTo>
                  <a:pt x="0" y="189801"/>
                </a:lnTo>
                <a:cubicBezTo>
                  <a:pt x="0" y="84977"/>
                  <a:pt x="84977" y="0"/>
                  <a:pt x="189801" y="0"/>
                </a:cubicBezTo>
                <a:close/>
              </a:path>
            </a:pathLst>
          </a:custGeom>
          <a:noFill/>
          <a:effectLst>
            <a:outerShdw blurRad="533400" dist="215900" dir="5400000" sx="92000" sy="92000" algn="t" rotWithShape="0">
              <a:prstClr val="black">
                <a:alpha val="25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
        <p:nvSpPr>
          <p:cNvPr id="13" name="Picture Placeholder 12"/>
          <p:cNvSpPr>
            <a:spLocks noGrp="1"/>
          </p:cNvSpPr>
          <p:nvPr>
            <p:ph type="pic" sz="quarter" idx="13" hasCustomPrompt="1"/>
          </p:nvPr>
        </p:nvSpPr>
        <p:spPr>
          <a:xfrm>
            <a:off x="6263640" y="3596163"/>
            <a:ext cx="5425440" cy="2760346"/>
          </a:xfrm>
          <a:custGeom>
            <a:avLst/>
            <a:gdLst>
              <a:gd name="connsiteX0" fmla="*/ 189801 w 5425440"/>
              <a:gd name="connsiteY0" fmla="*/ 0 h 2760346"/>
              <a:gd name="connsiteX1" fmla="*/ 5235639 w 5425440"/>
              <a:gd name="connsiteY1" fmla="*/ 0 h 2760346"/>
              <a:gd name="connsiteX2" fmla="*/ 5425440 w 5425440"/>
              <a:gd name="connsiteY2" fmla="*/ 189801 h 2760346"/>
              <a:gd name="connsiteX3" fmla="*/ 5425440 w 5425440"/>
              <a:gd name="connsiteY3" fmla="*/ 2570545 h 2760346"/>
              <a:gd name="connsiteX4" fmla="*/ 5235639 w 5425440"/>
              <a:gd name="connsiteY4" fmla="*/ 2760346 h 2760346"/>
              <a:gd name="connsiteX5" fmla="*/ 189801 w 5425440"/>
              <a:gd name="connsiteY5" fmla="*/ 2760346 h 2760346"/>
              <a:gd name="connsiteX6" fmla="*/ 0 w 5425440"/>
              <a:gd name="connsiteY6" fmla="*/ 2570545 h 2760346"/>
              <a:gd name="connsiteX7" fmla="*/ 0 w 5425440"/>
              <a:gd name="connsiteY7" fmla="*/ 189801 h 2760346"/>
              <a:gd name="connsiteX8" fmla="*/ 189801 w 5425440"/>
              <a:gd name="connsiteY8" fmla="*/ 0 h 276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25440" h="2760346">
                <a:moveTo>
                  <a:pt x="189801" y="0"/>
                </a:moveTo>
                <a:lnTo>
                  <a:pt x="5235639" y="0"/>
                </a:lnTo>
                <a:cubicBezTo>
                  <a:pt x="5340463" y="0"/>
                  <a:pt x="5425440" y="84977"/>
                  <a:pt x="5425440" y="189801"/>
                </a:cubicBezTo>
                <a:lnTo>
                  <a:pt x="5425440" y="2570545"/>
                </a:lnTo>
                <a:cubicBezTo>
                  <a:pt x="5425440" y="2675369"/>
                  <a:pt x="5340463" y="2760346"/>
                  <a:pt x="5235639" y="2760346"/>
                </a:cubicBezTo>
                <a:lnTo>
                  <a:pt x="189801" y="2760346"/>
                </a:lnTo>
                <a:cubicBezTo>
                  <a:pt x="84977" y="2760346"/>
                  <a:pt x="0" y="2675369"/>
                  <a:pt x="0" y="2570545"/>
                </a:cubicBezTo>
                <a:lnTo>
                  <a:pt x="0" y="189801"/>
                </a:lnTo>
                <a:cubicBezTo>
                  <a:pt x="0" y="84977"/>
                  <a:pt x="84977" y="0"/>
                  <a:pt x="189801" y="0"/>
                </a:cubicBezTo>
                <a:close/>
              </a:path>
            </a:pathLst>
          </a:custGeom>
          <a:noFill/>
          <a:effectLst>
            <a:outerShdw blurRad="533400" dist="215900" dir="5400000" sx="92000" sy="92000" algn="t" rotWithShape="0">
              <a:prstClr val="black">
                <a:alpha val="25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000" fill="hold"/>
                                        <p:tgtEl>
                                          <p:spTgt spid="11"/>
                                        </p:tgtEl>
                                        <p:attrNameLst>
                                          <p:attrName>ppt_x</p:attrName>
                                        </p:attrNameLst>
                                      </p:cBhvr>
                                      <p:tavLst>
                                        <p:tav tm="0">
                                          <p:val>
                                            <p:strVal val="1+#ppt_w/2"/>
                                          </p:val>
                                        </p:tav>
                                        <p:tav tm="100000">
                                          <p:val>
                                            <p:strVal val="#ppt_x"/>
                                          </p:val>
                                        </p:tav>
                                      </p:tavLst>
                                    </p:anim>
                                    <p:anim calcmode="lin" valueType="num">
                                      <p:cBhvr additive="base">
                                        <p:cTn id="8" dur="10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1250" fill="hold"/>
                                        <p:tgtEl>
                                          <p:spTgt spid="12"/>
                                        </p:tgtEl>
                                        <p:attrNameLst>
                                          <p:attrName>ppt_x</p:attrName>
                                        </p:attrNameLst>
                                      </p:cBhvr>
                                      <p:tavLst>
                                        <p:tav tm="0">
                                          <p:val>
                                            <p:strVal val="1+#ppt_w/2"/>
                                          </p:val>
                                        </p:tav>
                                        <p:tav tm="100000">
                                          <p:val>
                                            <p:strVal val="#ppt_x"/>
                                          </p:val>
                                        </p:tav>
                                      </p:tavLst>
                                    </p:anim>
                                    <p:anim calcmode="lin" valueType="num">
                                      <p:cBhvr additive="base">
                                        <p:cTn id="12" dur="1250" fill="hold"/>
                                        <p:tgtEl>
                                          <p:spTgt spid="12"/>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5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0-#ppt_w/2"/>
                                          </p:val>
                                        </p:tav>
                                        <p:tav tm="100000">
                                          <p:val>
                                            <p:strVal val="#ppt_x"/>
                                          </p:val>
                                        </p:tav>
                                      </p:tavLst>
                                    </p:anim>
                                    <p:anim calcmode="lin" valueType="num">
                                      <p:cBhvr additive="base">
                                        <p:cTn id="16" dur="10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250" fill="hold"/>
                                        <p:tgtEl>
                                          <p:spTgt spid="13"/>
                                        </p:tgtEl>
                                        <p:attrNameLst>
                                          <p:attrName>ppt_x</p:attrName>
                                        </p:attrNameLst>
                                      </p:cBhvr>
                                      <p:tavLst>
                                        <p:tav tm="0">
                                          <p:val>
                                            <p:strVal val="0-#ppt_w/2"/>
                                          </p:val>
                                        </p:tav>
                                        <p:tav tm="100000">
                                          <p:val>
                                            <p:strVal val="#ppt_x"/>
                                          </p:val>
                                        </p:tav>
                                      </p:tavLst>
                                    </p:anim>
                                    <p:anim calcmode="lin" valueType="num">
                                      <p:cBhvr additive="base">
                                        <p:cTn id="20" dur="125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P spid="12" grpId="0" bldLvl="0" animBg="1"/>
      <p:bldP spid="14" grpId="0" bldLvl="0" animBg="1"/>
      <p:bldP spid="13" grpId="0" bldLvl="0" animBg="1"/>
    </p:bld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sp>
        <p:nvSpPr>
          <p:cNvPr id="5" name="Rectangle 4"/>
          <p:cNvSpPr/>
          <p:nvPr userDrawn="1"/>
        </p:nvSpPr>
        <p:spPr>
          <a:xfrm>
            <a:off x="1" y="1932079"/>
            <a:ext cx="12192000" cy="3893508"/>
          </a:xfrm>
          <a:prstGeom prst="rect">
            <a:avLst/>
          </a:prstGeom>
          <a:gradFill flip="none" rotWithShape="1">
            <a:gsLst>
              <a:gs pos="0">
                <a:schemeClr val="accent1"/>
              </a:gs>
              <a:gs pos="100000">
                <a:schemeClr val="accent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C6CDEC1-CAB0-4DA7-B1D0-CB93C3A049CA}" type="datetimeFigureOut">
              <a:rPr lang="zh-CN" altLang="en-US" smtClean="0"/>
              <a:t>2022/10/6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B0564D4-2016-4661-99C7-91B14B17944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8_Title Slide">
    <p:spTree>
      <p:nvGrpSpPr>
        <p:cNvPr id="1" name=""/>
        <p:cNvGrpSpPr/>
        <p:nvPr/>
      </p:nvGrpSpPr>
      <p:grpSpPr>
        <a:xfrm>
          <a:off x="0" y="0"/>
          <a:ext cx="0" cy="0"/>
          <a:chOff x="0" y="0"/>
          <a:chExt cx="0" cy="0"/>
        </a:xfrm>
      </p:grpSpPr>
      <p:sp>
        <p:nvSpPr>
          <p:cNvPr id="17" name="Picture Placeholder 16"/>
          <p:cNvSpPr>
            <a:spLocks noGrp="1"/>
          </p:cNvSpPr>
          <p:nvPr>
            <p:ph type="pic" sz="quarter" idx="10" hasCustomPrompt="1"/>
          </p:nvPr>
        </p:nvSpPr>
        <p:spPr>
          <a:xfrm>
            <a:off x="7870109" y="1828801"/>
            <a:ext cx="3130419" cy="2975429"/>
          </a:xfrm>
          <a:custGeom>
            <a:avLst/>
            <a:gdLst>
              <a:gd name="connsiteX0" fmla="*/ 126438 w 3130419"/>
              <a:gd name="connsiteY0" fmla="*/ 0 h 2975429"/>
              <a:gd name="connsiteX1" fmla="*/ 3003981 w 3130419"/>
              <a:gd name="connsiteY1" fmla="*/ 0 h 2975429"/>
              <a:gd name="connsiteX2" fmla="*/ 3130419 w 3130419"/>
              <a:gd name="connsiteY2" fmla="*/ 126438 h 2975429"/>
              <a:gd name="connsiteX3" fmla="*/ 3130419 w 3130419"/>
              <a:gd name="connsiteY3" fmla="*/ 2975429 h 2975429"/>
              <a:gd name="connsiteX4" fmla="*/ 0 w 3130419"/>
              <a:gd name="connsiteY4" fmla="*/ 2975429 h 2975429"/>
              <a:gd name="connsiteX5" fmla="*/ 0 w 3130419"/>
              <a:gd name="connsiteY5" fmla="*/ 126438 h 2975429"/>
              <a:gd name="connsiteX6" fmla="*/ 126438 w 3130419"/>
              <a:gd name="connsiteY6" fmla="*/ 0 h 2975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0419" h="2975429">
                <a:moveTo>
                  <a:pt x="126438" y="0"/>
                </a:moveTo>
                <a:lnTo>
                  <a:pt x="3003981" y="0"/>
                </a:lnTo>
                <a:cubicBezTo>
                  <a:pt x="3073811" y="0"/>
                  <a:pt x="3130419" y="56608"/>
                  <a:pt x="3130419" y="126438"/>
                </a:cubicBezTo>
                <a:lnTo>
                  <a:pt x="3130419" y="2975429"/>
                </a:lnTo>
                <a:lnTo>
                  <a:pt x="0" y="2975429"/>
                </a:lnTo>
                <a:lnTo>
                  <a:pt x="0" y="126438"/>
                </a:lnTo>
                <a:cubicBezTo>
                  <a:pt x="0" y="56608"/>
                  <a:pt x="56608" y="0"/>
                  <a:pt x="126438" y="0"/>
                </a:cubicBez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
        <p:nvSpPr>
          <p:cNvPr id="16" name="Picture Placeholder 15"/>
          <p:cNvSpPr>
            <a:spLocks noGrp="1"/>
          </p:cNvSpPr>
          <p:nvPr>
            <p:ph type="pic" sz="quarter" idx="11" hasCustomPrompt="1"/>
          </p:nvPr>
        </p:nvSpPr>
        <p:spPr>
          <a:xfrm>
            <a:off x="4530792" y="1828801"/>
            <a:ext cx="3130419" cy="2975429"/>
          </a:xfrm>
          <a:custGeom>
            <a:avLst/>
            <a:gdLst>
              <a:gd name="connsiteX0" fmla="*/ 126438 w 3130419"/>
              <a:gd name="connsiteY0" fmla="*/ 0 h 2975429"/>
              <a:gd name="connsiteX1" fmla="*/ 3003981 w 3130419"/>
              <a:gd name="connsiteY1" fmla="*/ 0 h 2975429"/>
              <a:gd name="connsiteX2" fmla="*/ 3130419 w 3130419"/>
              <a:gd name="connsiteY2" fmla="*/ 126438 h 2975429"/>
              <a:gd name="connsiteX3" fmla="*/ 3130419 w 3130419"/>
              <a:gd name="connsiteY3" fmla="*/ 2975429 h 2975429"/>
              <a:gd name="connsiteX4" fmla="*/ 0 w 3130419"/>
              <a:gd name="connsiteY4" fmla="*/ 2975429 h 2975429"/>
              <a:gd name="connsiteX5" fmla="*/ 0 w 3130419"/>
              <a:gd name="connsiteY5" fmla="*/ 126438 h 2975429"/>
              <a:gd name="connsiteX6" fmla="*/ 126438 w 3130419"/>
              <a:gd name="connsiteY6" fmla="*/ 0 h 2975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0419" h="2975429">
                <a:moveTo>
                  <a:pt x="126438" y="0"/>
                </a:moveTo>
                <a:lnTo>
                  <a:pt x="3003981" y="0"/>
                </a:lnTo>
                <a:cubicBezTo>
                  <a:pt x="3073811" y="0"/>
                  <a:pt x="3130419" y="56608"/>
                  <a:pt x="3130419" y="126438"/>
                </a:cubicBezTo>
                <a:lnTo>
                  <a:pt x="3130419" y="2975429"/>
                </a:lnTo>
                <a:lnTo>
                  <a:pt x="0" y="2975429"/>
                </a:lnTo>
                <a:lnTo>
                  <a:pt x="0" y="126438"/>
                </a:lnTo>
                <a:cubicBezTo>
                  <a:pt x="0" y="56608"/>
                  <a:pt x="56608" y="0"/>
                  <a:pt x="126438" y="0"/>
                </a:cubicBez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
        <p:nvSpPr>
          <p:cNvPr id="15" name="Picture Placeholder 14"/>
          <p:cNvSpPr>
            <a:spLocks noGrp="1"/>
          </p:cNvSpPr>
          <p:nvPr>
            <p:ph type="pic" sz="quarter" idx="12" hasCustomPrompt="1"/>
          </p:nvPr>
        </p:nvSpPr>
        <p:spPr>
          <a:xfrm>
            <a:off x="1191475" y="1828801"/>
            <a:ext cx="3130419" cy="2975429"/>
          </a:xfrm>
          <a:custGeom>
            <a:avLst/>
            <a:gdLst>
              <a:gd name="connsiteX0" fmla="*/ 126438 w 3130419"/>
              <a:gd name="connsiteY0" fmla="*/ 0 h 2975429"/>
              <a:gd name="connsiteX1" fmla="*/ 3003981 w 3130419"/>
              <a:gd name="connsiteY1" fmla="*/ 0 h 2975429"/>
              <a:gd name="connsiteX2" fmla="*/ 3130419 w 3130419"/>
              <a:gd name="connsiteY2" fmla="*/ 126438 h 2975429"/>
              <a:gd name="connsiteX3" fmla="*/ 3130419 w 3130419"/>
              <a:gd name="connsiteY3" fmla="*/ 2975429 h 2975429"/>
              <a:gd name="connsiteX4" fmla="*/ 0 w 3130419"/>
              <a:gd name="connsiteY4" fmla="*/ 2975429 h 2975429"/>
              <a:gd name="connsiteX5" fmla="*/ 0 w 3130419"/>
              <a:gd name="connsiteY5" fmla="*/ 126438 h 2975429"/>
              <a:gd name="connsiteX6" fmla="*/ 126438 w 3130419"/>
              <a:gd name="connsiteY6" fmla="*/ 0 h 2975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0419" h="2975429">
                <a:moveTo>
                  <a:pt x="126438" y="0"/>
                </a:moveTo>
                <a:lnTo>
                  <a:pt x="3003981" y="0"/>
                </a:lnTo>
                <a:cubicBezTo>
                  <a:pt x="3073811" y="0"/>
                  <a:pt x="3130419" y="56608"/>
                  <a:pt x="3130419" y="126438"/>
                </a:cubicBezTo>
                <a:lnTo>
                  <a:pt x="3130419" y="2975429"/>
                </a:lnTo>
                <a:lnTo>
                  <a:pt x="0" y="2975429"/>
                </a:lnTo>
                <a:lnTo>
                  <a:pt x="0" y="126438"/>
                </a:lnTo>
                <a:cubicBezTo>
                  <a:pt x="0" y="56608"/>
                  <a:pt x="56608" y="0"/>
                  <a:pt x="126438" y="0"/>
                </a:cubicBez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1250"/>
                                  </p:stCondLst>
                                  <p:childTnLst>
                                    <p:set>
                                      <p:cBhvr>
                                        <p:cTn id="6" dur="1" fill="hold">
                                          <p:stCondLst>
                                            <p:cond delay="0"/>
                                          </p:stCondLst>
                                        </p:cTn>
                                        <p:tgtEl>
                                          <p:spTgt spid="15"/>
                                        </p:tgtEl>
                                        <p:attrNameLst>
                                          <p:attrName>style.visibility</p:attrName>
                                        </p:attrNameLst>
                                      </p:cBhvr>
                                      <p:to>
                                        <p:strVal val="visible"/>
                                      </p:to>
                                    </p:set>
                                    <p:animEffect transition="in" filter="wipe(up)">
                                      <p:cBhvr>
                                        <p:cTn id="7" dur="500"/>
                                        <p:tgtEl>
                                          <p:spTgt spid="15"/>
                                        </p:tgtEl>
                                      </p:cBhvr>
                                    </p:animEffect>
                                  </p:childTnLst>
                                </p:cTn>
                              </p:par>
                              <p:par>
                                <p:cTn id="8" presetID="22" presetClass="entr" presetSubtype="1" fill="hold" grpId="0" nodeType="withEffect">
                                  <p:stCondLst>
                                    <p:cond delay="1500"/>
                                  </p:stCondLst>
                                  <p:childTnLst>
                                    <p:set>
                                      <p:cBhvr>
                                        <p:cTn id="9" dur="1" fill="hold">
                                          <p:stCondLst>
                                            <p:cond delay="0"/>
                                          </p:stCondLst>
                                        </p:cTn>
                                        <p:tgtEl>
                                          <p:spTgt spid="16"/>
                                        </p:tgtEl>
                                        <p:attrNameLst>
                                          <p:attrName>style.visibility</p:attrName>
                                        </p:attrNameLst>
                                      </p:cBhvr>
                                      <p:to>
                                        <p:strVal val="visible"/>
                                      </p:to>
                                    </p:set>
                                    <p:animEffect transition="in" filter="wipe(up)">
                                      <p:cBhvr>
                                        <p:cTn id="10" dur="500"/>
                                        <p:tgtEl>
                                          <p:spTgt spid="16"/>
                                        </p:tgtEl>
                                      </p:cBhvr>
                                    </p:animEffect>
                                  </p:childTnLst>
                                </p:cTn>
                              </p:par>
                              <p:par>
                                <p:cTn id="11" presetID="22" presetClass="entr" presetSubtype="1" fill="hold" grpId="0" nodeType="withEffect">
                                  <p:stCondLst>
                                    <p:cond delay="1750"/>
                                  </p:stCondLst>
                                  <p:childTnLst>
                                    <p:set>
                                      <p:cBhvr>
                                        <p:cTn id="12" dur="1" fill="hold">
                                          <p:stCondLst>
                                            <p:cond delay="0"/>
                                          </p:stCondLst>
                                        </p:cTn>
                                        <p:tgtEl>
                                          <p:spTgt spid="17"/>
                                        </p:tgtEl>
                                        <p:attrNameLst>
                                          <p:attrName>style.visibility</p:attrName>
                                        </p:attrNameLst>
                                      </p:cBhvr>
                                      <p:to>
                                        <p:strVal val="visible"/>
                                      </p:to>
                                    </p:set>
                                    <p:animEffect transition="in" filter="wipe(up)">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6" grpId="0"/>
      <p:bldP spid="15" grpId="0"/>
    </p:bld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userDrawn="1">
  <p:cSld name="9_Title Slide">
    <p:bg>
      <p:bgPr>
        <a:gradFill flip="none" rotWithShape="1">
          <a:gsLst>
            <a:gs pos="0">
              <a:schemeClr val="accent1"/>
            </a:gs>
            <a:gs pos="100000">
              <a:schemeClr val="accent1">
                <a:lumMod val="75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15" name="TextBox 14"/>
          <p:cNvSpPr txBox="1"/>
          <p:nvPr userDrawn="1"/>
        </p:nvSpPr>
        <p:spPr>
          <a:xfrm rot="10800000" flipV="1">
            <a:off x="10433048" y="68129"/>
            <a:ext cx="1758952" cy="1200329"/>
          </a:xfrm>
          <a:prstGeom prst="rect">
            <a:avLst/>
          </a:prstGeom>
          <a:noFill/>
        </p:spPr>
        <p:txBody>
          <a:bodyPr wrap="square" rtlCol="0">
            <a:spAutoFit/>
          </a:bodyPr>
          <a:lstStyle/>
          <a:p>
            <a:pPr algn="ctr"/>
            <a:fld id="{260E2A6B-A809-4840-BF14-8648BC0BDF87}" type="slidenum">
              <a:rPr lang="id-ID" sz="7200" b="1" i="0" spc="-150" smtClean="0">
                <a:solidFill>
                  <a:schemeClr val="bg1">
                    <a:alpha val="60000"/>
                  </a:schemeClr>
                </a:solidFill>
                <a:ea typeface="Roboto Condensed" panose="02000000000000000000" pitchFamily="2" charset="0"/>
                <a:cs typeface="Segoe UI" panose="020B0502040204020203" pitchFamily="34" charset="0"/>
              </a:rPr>
              <a:t>‹#›</a:t>
            </a:fld>
            <a:endParaRPr lang="id-ID" sz="41300" b="1" i="0" spc="-150" dirty="0">
              <a:solidFill>
                <a:schemeClr val="bg1">
                  <a:alpha val="60000"/>
                </a:schemeClr>
              </a:solidFill>
              <a:ea typeface="Roboto Condensed" panose="02000000000000000000" pitchFamily="2" charset="0"/>
              <a:cs typeface="Segoe UI" panose="020B0502040204020203" pitchFamily="34" charset="0"/>
            </a:endParaRPr>
          </a:p>
        </p:txBody>
      </p:sp>
      <p:sp>
        <p:nvSpPr>
          <p:cNvPr id="16" name="TextBox 15"/>
          <p:cNvSpPr txBox="1"/>
          <p:nvPr userDrawn="1"/>
        </p:nvSpPr>
        <p:spPr>
          <a:xfrm flipH="1">
            <a:off x="445436" y="6386877"/>
            <a:ext cx="4138367" cy="253916"/>
          </a:xfrm>
          <a:prstGeom prst="rect">
            <a:avLst/>
          </a:prstGeom>
          <a:noFill/>
        </p:spPr>
        <p:txBody>
          <a:bodyPr wrap="square" rtlCol="0">
            <a:spAutoFit/>
          </a:bodyPr>
          <a:lstStyle/>
          <a:p>
            <a:r>
              <a:rPr lang="en-US" sz="1050" dirty="0">
                <a:solidFill>
                  <a:schemeClr val="bg1">
                    <a:alpha val="45000"/>
                  </a:schemeClr>
                </a:solidFill>
                <a:latin typeface="+mj-lt"/>
              </a:rPr>
              <a:t>Copyright © Company. All rights. | www.companysite.com</a:t>
            </a:r>
          </a:p>
        </p:txBody>
      </p:sp>
      <p:sp>
        <p:nvSpPr>
          <p:cNvPr id="17" name="Freeform: Shape 16"/>
          <p:cNvSpPr/>
          <p:nvPr userDrawn="1"/>
        </p:nvSpPr>
        <p:spPr>
          <a:xfrm>
            <a:off x="9982198" y="6503524"/>
            <a:ext cx="1758952" cy="354475"/>
          </a:xfrm>
          <a:custGeom>
            <a:avLst/>
            <a:gdLst>
              <a:gd name="connsiteX0" fmla="*/ 550981 w 2344943"/>
              <a:gd name="connsiteY0" fmla="*/ 0 h 407428"/>
              <a:gd name="connsiteX1" fmla="*/ 940996 w 2344943"/>
              <a:gd name="connsiteY1" fmla="*/ 0 h 407428"/>
              <a:gd name="connsiteX2" fmla="*/ 1403945 w 2344943"/>
              <a:gd name="connsiteY2" fmla="*/ 0 h 407428"/>
              <a:gd name="connsiteX3" fmla="*/ 1793961 w 2344943"/>
              <a:gd name="connsiteY3" fmla="*/ 0 h 407428"/>
              <a:gd name="connsiteX4" fmla="*/ 2288061 w 2344943"/>
              <a:gd name="connsiteY4" fmla="*/ 355358 h 407428"/>
              <a:gd name="connsiteX5" fmla="*/ 2344943 w 2344943"/>
              <a:gd name="connsiteY5" fmla="*/ 407428 h 407428"/>
              <a:gd name="connsiteX6" fmla="*/ 0 w 2344943"/>
              <a:gd name="connsiteY6" fmla="*/ 407428 h 407428"/>
              <a:gd name="connsiteX7" fmla="*/ 56882 w 2344943"/>
              <a:gd name="connsiteY7" fmla="*/ 355358 h 407428"/>
              <a:gd name="connsiteX8" fmla="*/ 550981 w 2344943"/>
              <a:gd name="connsiteY8" fmla="*/ 0 h 407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4943" h="407428">
                <a:moveTo>
                  <a:pt x="550981" y="0"/>
                </a:moveTo>
                <a:lnTo>
                  <a:pt x="940996" y="0"/>
                </a:lnTo>
                <a:lnTo>
                  <a:pt x="1403945" y="0"/>
                </a:lnTo>
                <a:lnTo>
                  <a:pt x="1793961" y="0"/>
                </a:lnTo>
                <a:cubicBezTo>
                  <a:pt x="2111814" y="387"/>
                  <a:pt x="2144200" y="198956"/>
                  <a:pt x="2288061" y="355358"/>
                </a:cubicBezTo>
                <a:lnTo>
                  <a:pt x="2344943" y="407428"/>
                </a:lnTo>
                <a:lnTo>
                  <a:pt x="0" y="407428"/>
                </a:lnTo>
                <a:lnTo>
                  <a:pt x="56882" y="355358"/>
                </a:lnTo>
                <a:cubicBezTo>
                  <a:pt x="200743" y="198956"/>
                  <a:pt x="233129" y="387"/>
                  <a:pt x="55098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p:cNvGrpSpPr/>
          <p:nvPr userDrawn="1"/>
        </p:nvGrpSpPr>
        <p:grpSpPr>
          <a:xfrm>
            <a:off x="10450050" y="6601913"/>
            <a:ext cx="823249" cy="148800"/>
            <a:chOff x="10435302" y="6601913"/>
            <a:chExt cx="823249" cy="148800"/>
          </a:xfrm>
          <a:solidFill>
            <a:schemeClr val="accent1"/>
          </a:solidFill>
        </p:grpSpPr>
        <p:sp>
          <p:nvSpPr>
            <p:cNvPr id="19" name="Freeform 22"/>
            <p:cNvSpPr>
              <a:spLocks noEditPoints="1"/>
            </p:cNvSpPr>
            <p:nvPr userDrawn="1"/>
          </p:nvSpPr>
          <p:spPr bwMode="auto">
            <a:xfrm>
              <a:off x="10435302" y="6611627"/>
              <a:ext cx="161605" cy="129373"/>
            </a:xfrm>
            <a:custGeom>
              <a:avLst/>
              <a:gdLst>
                <a:gd name="T0" fmla="*/ 68 w 200"/>
                <a:gd name="T1" fmla="*/ 160 h 160"/>
                <a:gd name="T2" fmla="*/ 2 w 200"/>
                <a:gd name="T3" fmla="*/ 123 h 160"/>
                <a:gd name="T4" fmla="*/ 17 w 200"/>
                <a:gd name="T5" fmla="*/ 118 h 160"/>
                <a:gd name="T6" fmla="*/ 24 w 200"/>
                <a:gd name="T7" fmla="*/ 100 h 160"/>
                <a:gd name="T8" fmla="*/ 16 w 200"/>
                <a:gd name="T9" fmla="*/ 82 h 160"/>
                <a:gd name="T10" fmla="*/ 12 w 200"/>
                <a:gd name="T11" fmla="*/ 49 h 160"/>
                <a:gd name="T12" fmla="*/ 10 w 200"/>
                <a:gd name="T13" fmla="*/ 31 h 160"/>
                <a:gd name="T14" fmla="*/ 27 w 200"/>
                <a:gd name="T15" fmla="*/ 2 h 160"/>
                <a:gd name="T16" fmla="*/ 44 w 200"/>
                <a:gd name="T17" fmla="*/ 17 h 160"/>
                <a:gd name="T18" fmla="*/ 97 w 200"/>
                <a:gd name="T19" fmla="*/ 14 h 160"/>
                <a:gd name="T20" fmla="*/ 145 w 200"/>
                <a:gd name="T21" fmla="*/ 2 h 160"/>
                <a:gd name="T22" fmla="*/ 172 w 200"/>
                <a:gd name="T23" fmla="*/ 6 h 160"/>
                <a:gd name="T24" fmla="*/ 183 w 200"/>
                <a:gd name="T25" fmla="*/ 2 h 160"/>
                <a:gd name="T26" fmla="*/ 190 w 200"/>
                <a:gd name="T27" fmla="*/ 17 h 160"/>
                <a:gd name="T28" fmla="*/ 196 w 200"/>
                <a:gd name="T29" fmla="*/ 18 h 160"/>
                <a:gd name="T30" fmla="*/ 197 w 200"/>
                <a:gd name="T31" fmla="*/ 19 h 160"/>
                <a:gd name="T32" fmla="*/ 197 w 200"/>
                <a:gd name="T33" fmla="*/ 20 h 160"/>
                <a:gd name="T34" fmla="*/ 200 w 200"/>
                <a:gd name="T35" fmla="*/ 23 h 160"/>
                <a:gd name="T36" fmla="*/ 190 w 200"/>
                <a:gd name="T37" fmla="*/ 42 h 160"/>
                <a:gd name="T38" fmla="*/ 179 w 200"/>
                <a:gd name="T39" fmla="*/ 54 h 160"/>
                <a:gd name="T40" fmla="*/ 105 w 200"/>
                <a:gd name="T41" fmla="*/ 154 h 160"/>
                <a:gd name="T42" fmla="*/ 10 w 200"/>
                <a:gd name="T43" fmla="*/ 126 h 160"/>
                <a:gd name="T44" fmla="*/ 68 w 200"/>
                <a:gd name="T45" fmla="*/ 152 h 160"/>
                <a:gd name="T46" fmla="*/ 103 w 200"/>
                <a:gd name="T47" fmla="*/ 147 h 160"/>
                <a:gd name="T48" fmla="*/ 171 w 200"/>
                <a:gd name="T49" fmla="*/ 55 h 160"/>
                <a:gd name="T50" fmla="*/ 184 w 200"/>
                <a:gd name="T51" fmla="*/ 37 h 160"/>
                <a:gd name="T52" fmla="*/ 190 w 200"/>
                <a:gd name="T53" fmla="*/ 25 h 160"/>
                <a:gd name="T54" fmla="*/ 184 w 200"/>
                <a:gd name="T55" fmla="*/ 26 h 160"/>
                <a:gd name="T56" fmla="*/ 179 w 200"/>
                <a:gd name="T57" fmla="*/ 21 h 160"/>
                <a:gd name="T58" fmla="*/ 178 w 200"/>
                <a:gd name="T59" fmla="*/ 12 h 160"/>
                <a:gd name="T60" fmla="*/ 159 w 200"/>
                <a:gd name="T61" fmla="*/ 18 h 160"/>
                <a:gd name="T62" fmla="*/ 156 w 200"/>
                <a:gd name="T63" fmla="*/ 17 h 160"/>
                <a:gd name="T64" fmla="*/ 131 w 200"/>
                <a:gd name="T65" fmla="*/ 8 h 160"/>
                <a:gd name="T66" fmla="*/ 94 w 200"/>
                <a:gd name="T67" fmla="*/ 44 h 160"/>
                <a:gd name="T68" fmla="*/ 89 w 200"/>
                <a:gd name="T69" fmla="*/ 48 h 160"/>
                <a:gd name="T70" fmla="*/ 35 w 200"/>
                <a:gd name="T71" fmla="*/ 18 h 160"/>
                <a:gd name="T72" fmla="*/ 18 w 200"/>
                <a:gd name="T73" fmla="*/ 31 h 160"/>
                <a:gd name="T74" fmla="*/ 21 w 200"/>
                <a:gd name="T75" fmla="*/ 49 h 160"/>
                <a:gd name="T76" fmla="*/ 18 w 200"/>
                <a:gd name="T77" fmla="*/ 55 h 160"/>
                <a:gd name="T78" fmla="*/ 23 w 200"/>
                <a:gd name="T79" fmla="*/ 78 h 160"/>
                <a:gd name="T80" fmla="*/ 30 w 200"/>
                <a:gd name="T81" fmla="*/ 87 h 160"/>
                <a:gd name="T82" fmla="*/ 31 w 200"/>
                <a:gd name="T83" fmla="*/ 97 h 160"/>
                <a:gd name="T84" fmla="*/ 60 w 200"/>
                <a:gd name="T85" fmla="*/ 119 h 160"/>
                <a:gd name="T86" fmla="*/ 23 w 200"/>
                <a:gd name="T87" fmla="*/ 126 h 160"/>
                <a:gd name="T88" fmla="*/ 11 w 200"/>
                <a:gd name="T89" fmla="*/ 12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0" h="160">
                  <a:moveTo>
                    <a:pt x="68" y="160"/>
                  </a:moveTo>
                  <a:cubicBezTo>
                    <a:pt x="68" y="160"/>
                    <a:pt x="68" y="160"/>
                    <a:pt x="68" y="160"/>
                  </a:cubicBezTo>
                  <a:cubicBezTo>
                    <a:pt x="50" y="160"/>
                    <a:pt x="33" y="156"/>
                    <a:pt x="20" y="148"/>
                  </a:cubicBezTo>
                  <a:cubicBezTo>
                    <a:pt x="19" y="147"/>
                    <a:pt x="0" y="132"/>
                    <a:pt x="2" y="123"/>
                  </a:cubicBezTo>
                  <a:cubicBezTo>
                    <a:pt x="3" y="121"/>
                    <a:pt x="5" y="118"/>
                    <a:pt x="11" y="118"/>
                  </a:cubicBezTo>
                  <a:cubicBezTo>
                    <a:pt x="13" y="118"/>
                    <a:pt x="15" y="118"/>
                    <a:pt x="17" y="118"/>
                  </a:cubicBezTo>
                  <a:cubicBezTo>
                    <a:pt x="24" y="118"/>
                    <a:pt x="31" y="118"/>
                    <a:pt x="37" y="117"/>
                  </a:cubicBezTo>
                  <a:cubicBezTo>
                    <a:pt x="31" y="112"/>
                    <a:pt x="26" y="107"/>
                    <a:pt x="24" y="100"/>
                  </a:cubicBezTo>
                  <a:cubicBezTo>
                    <a:pt x="23" y="98"/>
                    <a:pt x="21" y="94"/>
                    <a:pt x="21" y="90"/>
                  </a:cubicBezTo>
                  <a:cubicBezTo>
                    <a:pt x="19" y="88"/>
                    <a:pt x="17" y="85"/>
                    <a:pt x="16" y="82"/>
                  </a:cubicBezTo>
                  <a:cubicBezTo>
                    <a:pt x="11" y="75"/>
                    <a:pt x="9" y="66"/>
                    <a:pt x="10" y="56"/>
                  </a:cubicBezTo>
                  <a:cubicBezTo>
                    <a:pt x="10" y="53"/>
                    <a:pt x="11" y="50"/>
                    <a:pt x="12" y="49"/>
                  </a:cubicBezTo>
                  <a:cubicBezTo>
                    <a:pt x="12" y="48"/>
                    <a:pt x="11" y="46"/>
                    <a:pt x="11" y="45"/>
                  </a:cubicBezTo>
                  <a:cubicBezTo>
                    <a:pt x="10" y="41"/>
                    <a:pt x="10" y="36"/>
                    <a:pt x="10" y="31"/>
                  </a:cubicBezTo>
                  <a:cubicBezTo>
                    <a:pt x="11" y="20"/>
                    <a:pt x="15" y="12"/>
                    <a:pt x="22" y="4"/>
                  </a:cubicBezTo>
                  <a:cubicBezTo>
                    <a:pt x="24" y="3"/>
                    <a:pt x="25" y="2"/>
                    <a:pt x="27" y="2"/>
                  </a:cubicBezTo>
                  <a:cubicBezTo>
                    <a:pt x="32" y="2"/>
                    <a:pt x="37" y="7"/>
                    <a:pt x="42" y="14"/>
                  </a:cubicBezTo>
                  <a:cubicBezTo>
                    <a:pt x="43" y="15"/>
                    <a:pt x="44" y="16"/>
                    <a:pt x="44" y="17"/>
                  </a:cubicBezTo>
                  <a:cubicBezTo>
                    <a:pt x="55" y="27"/>
                    <a:pt x="68" y="34"/>
                    <a:pt x="86" y="39"/>
                  </a:cubicBezTo>
                  <a:cubicBezTo>
                    <a:pt x="87" y="30"/>
                    <a:pt x="91" y="21"/>
                    <a:pt x="97" y="14"/>
                  </a:cubicBezTo>
                  <a:cubicBezTo>
                    <a:pt x="106" y="5"/>
                    <a:pt x="118" y="0"/>
                    <a:pt x="131" y="0"/>
                  </a:cubicBezTo>
                  <a:cubicBezTo>
                    <a:pt x="136" y="0"/>
                    <a:pt x="140" y="1"/>
                    <a:pt x="145" y="2"/>
                  </a:cubicBezTo>
                  <a:cubicBezTo>
                    <a:pt x="150" y="4"/>
                    <a:pt x="155" y="7"/>
                    <a:pt x="160" y="10"/>
                  </a:cubicBezTo>
                  <a:cubicBezTo>
                    <a:pt x="164" y="10"/>
                    <a:pt x="168" y="8"/>
                    <a:pt x="172" y="6"/>
                  </a:cubicBezTo>
                  <a:cubicBezTo>
                    <a:pt x="172" y="6"/>
                    <a:pt x="173" y="6"/>
                    <a:pt x="174" y="5"/>
                  </a:cubicBezTo>
                  <a:cubicBezTo>
                    <a:pt x="176" y="4"/>
                    <a:pt x="180" y="2"/>
                    <a:pt x="183" y="2"/>
                  </a:cubicBezTo>
                  <a:cubicBezTo>
                    <a:pt x="187" y="2"/>
                    <a:pt x="189" y="3"/>
                    <a:pt x="190" y="6"/>
                  </a:cubicBezTo>
                  <a:cubicBezTo>
                    <a:pt x="191" y="9"/>
                    <a:pt x="191" y="13"/>
                    <a:pt x="190" y="17"/>
                  </a:cubicBezTo>
                  <a:cubicBezTo>
                    <a:pt x="192" y="17"/>
                    <a:pt x="194" y="17"/>
                    <a:pt x="195" y="18"/>
                  </a:cubicBezTo>
                  <a:cubicBezTo>
                    <a:pt x="196" y="18"/>
                    <a:pt x="196" y="18"/>
                    <a:pt x="196" y="18"/>
                  </a:cubicBezTo>
                  <a:cubicBezTo>
                    <a:pt x="197" y="19"/>
                    <a:pt x="197" y="19"/>
                    <a:pt x="197" y="19"/>
                  </a:cubicBezTo>
                  <a:cubicBezTo>
                    <a:pt x="197" y="19"/>
                    <a:pt x="197" y="19"/>
                    <a:pt x="197" y="19"/>
                  </a:cubicBezTo>
                  <a:cubicBezTo>
                    <a:pt x="197" y="19"/>
                    <a:pt x="197" y="19"/>
                    <a:pt x="197" y="20"/>
                  </a:cubicBezTo>
                  <a:cubicBezTo>
                    <a:pt x="197" y="20"/>
                    <a:pt x="197" y="20"/>
                    <a:pt x="197" y="20"/>
                  </a:cubicBezTo>
                  <a:cubicBezTo>
                    <a:pt x="197" y="20"/>
                    <a:pt x="197" y="20"/>
                    <a:pt x="197" y="20"/>
                  </a:cubicBezTo>
                  <a:cubicBezTo>
                    <a:pt x="200" y="23"/>
                    <a:pt x="200" y="23"/>
                    <a:pt x="200" y="23"/>
                  </a:cubicBezTo>
                  <a:cubicBezTo>
                    <a:pt x="199" y="24"/>
                    <a:pt x="199" y="24"/>
                    <a:pt x="199" y="24"/>
                  </a:cubicBezTo>
                  <a:cubicBezTo>
                    <a:pt x="199" y="29"/>
                    <a:pt x="194" y="36"/>
                    <a:pt x="190" y="42"/>
                  </a:cubicBezTo>
                  <a:cubicBezTo>
                    <a:pt x="188" y="44"/>
                    <a:pt x="186" y="46"/>
                    <a:pt x="184" y="47"/>
                  </a:cubicBezTo>
                  <a:cubicBezTo>
                    <a:pt x="181" y="50"/>
                    <a:pt x="179" y="52"/>
                    <a:pt x="179" y="54"/>
                  </a:cubicBezTo>
                  <a:cubicBezTo>
                    <a:pt x="181" y="70"/>
                    <a:pt x="174" y="87"/>
                    <a:pt x="169" y="99"/>
                  </a:cubicBezTo>
                  <a:cubicBezTo>
                    <a:pt x="157" y="125"/>
                    <a:pt x="134" y="145"/>
                    <a:pt x="105" y="154"/>
                  </a:cubicBezTo>
                  <a:cubicBezTo>
                    <a:pt x="93" y="158"/>
                    <a:pt x="81" y="160"/>
                    <a:pt x="68" y="160"/>
                  </a:cubicBezTo>
                  <a:close/>
                  <a:moveTo>
                    <a:pt x="10" y="126"/>
                  </a:moveTo>
                  <a:cubicBezTo>
                    <a:pt x="12" y="130"/>
                    <a:pt x="21" y="139"/>
                    <a:pt x="24" y="141"/>
                  </a:cubicBezTo>
                  <a:cubicBezTo>
                    <a:pt x="36" y="148"/>
                    <a:pt x="52" y="152"/>
                    <a:pt x="68" y="152"/>
                  </a:cubicBezTo>
                  <a:cubicBezTo>
                    <a:pt x="68" y="152"/>
                    <a:pt x="68" y="152"/>
                    <a:pt x="68" y="152"/>
                  </a:cubicBezTo>
                  <a:cubicBezTo>
                    <a:pt x="80" y="152"/>
                    <a:pt x="92" y="150"/>
                    <a:pt x="103" y="147"/>
                  </a:cubicBezTo>
                  <a:cubicBezTo>
                    <a:pt x="129" y="138"/>
                    <a:pt x="150" y="120"/>
                    <a:pt x="161" y="96"/>
                  </a:cubicBezTo>
                  <a:cubicBezTo>
                    <a:pt x="166" y="85"/>
                    <a:pt x="172" y="69"/>
                    <a:pt x="171" y="55"/>
                  </a:cubicBezTo>
                  <a:cubicBezTo>
                    <a:pt x="171" y="49"/>
                    <a:pt x="175" y="45"/>
                    <a:pt x="179" y="41"/>
                  </a:cubicBezTo>
                  <a:cubicBezTo>
                    <a:pt x="181" y="40"/>
                    <a:pt x="183" y="39"/>
                    <a:pt x="184" y="37"/>
                  </a:cubicBezTo>
                  <a:cubicBezTo>
                    <a:pt x="190" y="29"/>
                    <a:pt x="191" y="25"/>
                    <a:pt x="191" y="25"/>
                  </a:cubicBezTo>
                  <a:cubicBezTo>
                    <a:pt x="190" y="25"/>
                    <a:pt x="190" y="25"/>
                    <a:pt x="190" y="25"/>
                  </a:cubicBezTo>
                  <a:cubicBezTo>
                    <a:pt x="189" y="25"/>
                    <a:pt x="187" y="25"/>
                    <a:pt x="186" y="25"/>
                  </a:cubicBezTo>
                  <a:cubicBezTo>
                    <a:pt x="185" y="26"/>
                    <a:pt x="185" y="26"/>
                    <a:pt x="184" y="26"/>
                  </a:cubicBezTo>
                  <a:cubicBezTo>
                    <a:pt x="176" y="28"/>
                    <a:pt x="176" y="28"/>
                    <a:pt x="176" y="28"/>
                  </a:cubicBezTo>
                  <a:cubicBezTo>
                    <a:pt x="179" y="21"/>
                    <a:pt x="179" y="21"/>
                    <a:pt x="179" y="21"/>
                  </a:cubicBezTo>
                  <a:cubicBezTo>
                    <a:pt x="183" y="13"/>
                    <a:pt x="183" y="11"/>
                    <a:pt x="183" y="10"/>
                  </a:cubicBezTo>
                  <a:cubicBezTo>
                    <a:pt x="181" y="10"/>
                    <a:pt x="179" y="11"/>
                    <a:pt x="178" y="12"/>
                  </a:cubicBezTo>
                  <a:cubicBezTo>
                    <a:pt x="177" y="13"/>
                    <a:pt x="176" y="13"/>
                    <a:pt x="175" y="13"/>
                  </a:cubicBezTo>
                  <a:cubicBezTo>
                    <a:pt x="170" y="16"/>
                    <a:pt x="164" y="18"/>
                    <a:pt x="159" y="18"/>
                  </a:cubicBezTo>
                  <a:cubicBezTo>
                    <a:pt x="157" y="19"/>
                    <a:pt x="157" y="19"/>
                    <a:pt x="157" y="19"/>
                  </a:cubicBezTo>
                  <a:cubicBezTo>
                    <a:pt x="156" y="17"/>
                    <a:pt x="156" y="17"/>
                    <a:pt x="156" y="17"/>
                  </a:cubicBezTo>
                  <a:cubicBezTo>
                    <a:pt x="152" y="14"/>
                    <a:pt x="147" y="11"/>
                    <a:pt x="142" y="10"/>
                  </a:cubicBezTo>
                  <a:cubicBezTo>
                    <a:pt x="139" y="8"/>
                    <a:pt x="135" y="8"/>
                    <a:pt x="131" y="8"/>
                  </a:cubicBezTo>
                  <a:cubicBezTo>
                    <a:pt x="121" y="8"/>
                    <a:pt x="110" y="12"/>
                    <a:pt x="103" y="19"/>
                  </a:cubicBezTo>
                  <a:cubicBezTo>
                    <a:pt x="97" y="26"/>
                    <a:pt x="94" y="35"/>
                    <a:pt x="94" y="44"/>
                  </a:cubicBezTo>
                  <a:cubicBezTo>
                    <a:pt x="94" y="49"/>
                    <a:pt x="94" y="49"/>
                    <a:pt x="94" y="49"/>
                  </a:cubicBezTo>
                  <a:cubicBezTo>
                    <a:pt x="89" y="48"/>
                    <a:pt x="89" y="48"/>
                    <a:pt x="89" y="48"/>
                  </a:cubicBezTo>
                  <a:cubicBezTo>
                    <a:pt x="67" y="42"/>
                    <a:pt x="51" y="34"/>
                    <a:pt x="39" y="22"/>
                  </a:cubicBezTo>
                  <a:cubicBezTo>
                    <a:pt x="38" y="22"/>
                    <a:pt x="37" y="20"/>
                    <a:pt x="35" y="18"/>
                  </a:cubicBezTo>
                  <a:cubicBezTo>
                    <a:pt x="34" y="16"/>
                    <a:pt x="30" y="11"/>
                    <a:pt x="28" y="10"/>
                  </a:cubicBezTo>
                  <a:cubicBezTo>
                    <a:pt x="21" y="16"/>
                    <a:pt x="19" y="22"/>
                    <a:pt x="18" y="31"/>
                  </a:cubicBezTo>
                  <a:cubicBezTo>
                    <a:pt x="18" y="36"/>
                    <a:pt x="18" y="40"/>
                    <a:pt x="19" y="44"/>
                  </a:cubicBezTo>
                  <a:cubicBezTo>
                    <a:pt x="19" y="45"/>
                    <a:pt x="20" y="47"/>
                    <a:pt x="21" y="49"/>
                  </a:cubicBezTo>
                  <a:cubicBezTo>
                    <a:pt x="23" y="54"/>
                    <a:pt x="23" y="54"/>
                    <a:pt x="23" y="54"/>
                  </a:cubicBezTo>
                  <a:cubicBezTo>
                    <a:pt x="18" y="55"/>
                    <a:pt x="18" y="55"/>
                    <a:pt x="18" y="55"/>
                  </a:cubicBezTo>
                  <a:cubicBezTo>
                    <a:pt x="18" y="55"/>
                    <a:pt x="18" y="55"/>
                    <a:pt x="18" y="56"/>
                  </a:cubicBezTo>
                  <a:cubicBezTo>
                    <a:pt x="17" y="65"/>
                    <a:pt x="19" y="72"/>
                    <a:pt x="23" y="78"/>
                  </a:cubicBezTo>
                  <a:cubicBezTo>
                    <a:pt x="24" y="81"/>
                    <a:pt x="26" y="83"/>
                    <a:pt x="28" y="85"/>
                  </a:cubicBezTo>
                  <a:cubicBezTo>
                    <a:pt x="30" y="87"/>
                    <a:pt x="30" y="87"/>
                    <a:pt x="30" y="87"/>
                  </a:cubicBezTo>
                  <a:cubicBezTo>
                    <a:pt x="30" y="89"/>
                    <a:pt x="30" y="89"/>
                    <a:pt x="30" y="89"/>
                  </a:cubicBezTo>
                  <a:cubicBezTo>
                    <a:pt x="29" y="91"/>
                    <a:pt x="30" y="94"/>
                    <a:pt x="31" y="97"/>
                  </a:cubicBezTo>
                  <a:cubicBezTo>
                    <a:pt x="34" y="105"/>
                    <a:pt x="41" y="111"/>
                    <a:pt x="50" y="115"/>
                  </a:cubicBezTo>
                  <a:cubicBezTo>
                    <a:pt x="60" y="119"/>
                    <a:pt x="60" y="119"/>
                    <a:pt x="60" y="119"/>
                  </a:cubicBezTo>
                  <a:cubicBezTo>
                    <a:pt x="50" y="122"/>
                    <a:pt x="50" y="122"/>
                    <a:pt x="50" y="122"/>
                  </a:cubicBezTo>
                  <a:cubicBezTo>
                    <a:pt x="40" y="125"/>
                    <a:pt x="32" y="126"/>
                    <a:pt x="23" y="126"/>
                  </a:cubicBezTo>
                  <a:cubicBezTo>
                    <a:pt x="21" y="126"/>
                    <a:pt x="19" y="126"/>
                    <a:pt x="17" y="126"/>
                  </a:cubicBezTo>
                  <a:cubicBezTo>
                    <a:pt x="15" y="126"/>
                    <a:pt x="13" y="126"/>
                    <a:pt x="11" y="126"/>
                  </a:cubicBezTo>
                  <a:cubicBezTo>
                    <a:pt x="11" y="126"/>
                    <a:pt x="10" y="126"/>
                    <a:pt x="10" y="126"/>
                  </a:cubicBezTo>
                  <a:close/>
                </a:path>
              </a:pathLst>
            </a:custGeom>
            <a:grpFill/>
            <a:ln>
              <a:noFill/>
            </a:ln>
          </p:spPr>
          <p:txBody>
            <a:bodyPr vert="horz" wrap="square" lIns="91440" tIns="45720" rIns="91440" bIns="45720" numCol="1" anchor="t" anchorCtr="0" compatLnSpc="1"/>
            <a:lstStyle/>
            <a:p>
              <a:endParaRPr lang="en-US"/>
            </a:p>
          </p:txBody>
        </p:sp>
        <p:sp>
          <p:nvSpPr>
            <p:cNvPr id="20" name="Freeform 35"/>
            <p:cNvSpPr>
              <a:spLocks noEditPoints="1"/>
            </p:cNvSpPr>
            <p:nvPr userDrawn="1"/>
          </p:nvSpPr>
          <p:spPr bwMode="auto">
            <a:xfrm>
              <a:off x="10816239" y="6605224"/>
              <a:ext cx="71089" cy="142178"/>
            </a:xfrm>
            <a:custGeom>
              <a:avLst/>
              <a:gdLst>
                <a:gd name="T0" fmla="*/ 60 w 88"/>
                <a:gd name="T1" fmla="*/ 176 h 176"/>
                <a:gd name="T2" fmla="*/ 16 w 88"/>
                <a:gd name="T3" fmla="*/ 176 h 176"/>
                <a:gd name="T4" fmla="*/ 16 w 88"/>
                <a:gd name="T5" fmla="*/ 92 h 176"/>
                <a:gd name="T6" fmla="*/ 0 w 88"/>
                <a:gd name="T7" fmla="*/ 92 h 176"/>
                <a:gd name="T8" fmla="*/ 0 w 88"/>
                <a:gd name="T9" fmla="*/ 56 h 176"/>
                <a:gd name="T10" fmla="*/ 16 w 88"/>
                <a:gd name="T11" fmla="*/ 56 h 176"/>
                <a:gd name="T12" fmla="*/ 17 w 88"/>
                <a:gd name="T13" fmla="*/ 39 h 176"/>
                <a:gd name="T14" fmla="*/ 57 w 88"/>
                <a:gd name="T15" fmla="*/ 0 h 176"/>
                <a:gd name="T16" fmla="*/ 88 w 88"/>
                <a:gd name="T17" fmla="*/ 0 h 176"/>
                <a:gd name="T18" fmla="*/ 88 w 88"/>
                <a:gd name="T19" fmla="*/ 37 h 176"/>
                <a:gd name="T20" fmla="*/ 64 w 88"/>
                <a:gd name="T21" fmla="*/ 37 h 176"/>
                <a:gd name="T22" fmla="*/ 60 w 88"/>
                <a:gd name="T23" fmla="*/ 40 h 176"/>
                <a:gd name="T24" fmla="*/ 60 w 88"/>
                <a:gd name="T25" fmla="*/ 56 h 176"/>
                <a:gd name="T26" fmla="*/ 84 w 88"/>
                <a:gd name="T27" fmla="*/ 56 h 176"/>
                <a:gd name="T28" fmla="*/ 85 w 88"/>
                <a:gd name="T29" fmla="*/ 92 h 176"/>
                <a:gd name="T30" fmla="*/ 60 w 88"/>
                <a:gd name="T31" fmla="*/ 92 h 176"/>
                <a:gd name="T32" fmla="*/ 60 w 88"/>
                <a:gd name="T33" fmla="*/ 176 h 176"/>
                <a:gd name="T34" fmla="*/ 24 w 88"/>
                <a:gd name="T35" fmla="*/ 168 h 176"/>
                <a:gd name="T36" fmla="*/ 52 w 88"/>
                <a:gd name="T37" fmla="*/ 168 h 176"/>
                <a:gd name="T38" fmla="*/ 53 w 88"/>
                <a:gd name="T39" fmla="*/ 84 h 176"/>
                <a:gd name="T40" fmla="*/ 77 w 88"/>
                <a:gd name="T41" fmla="*/ 84 h 176"/>
                <a:gd name="T42" fmla="*/ 76 w 88"/>
                <a:gd name="T43" fmla="*/ 64 h 176"/>
                <a:gd name="T44" fmla="*/ 52 w 88"/>
                <a:gd name="T45" fmla="*/ 64 h 176"/>
                <a:gd name="T46" fmla="*/ 53 w 88"/>
                <a:gd name="T47" fmla="*/ 41 h 176"/>
                <a:gd name="T48" fmla="*/ 64 w 88"/>
                <a:gd name="T49" fmla="*/ 29 h 176"/>
                <a:gd name="T50" fmla="*/ 79 w 88"/>
                <a:gd name="T51" fmla="*/ 29 h 176"/>
                <a:gd name="T52" fmla="*/ 79 w 88"/>
                <a:gd name="T53" fmla="*/ 8 h 176"/>
                <a:gd name="T54" fmla="*/ 57 w 88"/>
                <a:gd name="T55" fmla="*/ 8 h 176"/>
                <a:gd name="T56" fmla="*/ 25 w 88"/>
                <a:gd name="T57" fmla="*/ 39 h 176"/>
                <a:gd name="T58" fmla="*/ 24 w 88"/>
                <a:gd name="T59" fmla="*/ 64 h 176"/>
                <a:gd name="T60" fmla="*/ 8 w 88"/>
                <a:gd name="T61" fmla="*/ 64 h 176"/>
                <a:gd name="T62" fmla="*/ 8 w 88"/>
                <a:gd name="T63" fmla="*/ 84 h 176"/>
                <a:gd name="T64" fmla="*/ 24 w 88"/>
                <a:gd name="T65" fmla="*/ 84 h 176"/>
                <a:gd name="T66" fmla="*/ 24 w 88"/>
                <a:gd name="T67"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176">
                  <a:moveTo>
                    <a:pt x="60" y="176"/>
                  </a:moveTo>
                  <a:cubicBezTo>
                    <a:pt x="16" y="176"/>
                    <a:pt x="16" y="176"/>
                    <a:pt x="16" y="176"/>
                  </a:cubicBezTo>
                  <a:cubicBezTo>
                    <a:pt x="16" y="92"/>
                    <a:pt x="16" y="92"/>
                    <a:pt x="16" y="92"/>
                  </a:cubicBezTo>
                  <a:cubicBezTo>
                    <a:pt x="0" y="92"/>
                    <a:pt x="0" y="92"/>
                    <a:pt x="0" y="92"/>
                  </a:cubicBezTo>
                  <a:cubicBezTo>
                    <a:pt x="0" y="56"/>
                    <a:pt x="0" y="56"/>
                    <a:pt x="0" y="56"/>
                  </a:cubicBezTo>
                  <a:cubicBezTo>
                    <a:pt x="16" y="56"/>
                    <a:pt x="16" y="56"/>
                    <a:pt x="16" y="56"/>
                  </a:cubicBezTo>
                  <a:cubicBezTo>
                    <a:pt x="17" y="39"/>
                    <a:pt x="17" y="39"/>
                    <a:pt x="17" y="39"/>
                  </a:cubicBezTo>
                  <a:cubicBezTo>
                    <a:pt x="17" y="20"/>
                    <a:pt x="28" y="0"/>
                    <a:pt x="57" y="0"/>
                  </a:cubicBezTo>
                  <a:cubicBezTo>
                    <a:pt x="88" y="0"/>
                    <a:pt x="88" y="0"/>
                    <a:pt x="88" y="0"/>
                  </a:cubicBezTo>
                  <a:cubicBezTo>
                    <a:pt x="88" y="37"/>
                    <a:pt x="88" y="37"/>
                    <a:pt x="88" y="37"/>
                  </a:cubicBezTo>
                  <a:cubicBezTo>
                    <a:pt x="64" y="37"/>
                    <a:pt x="64" y="37"/>
                    <a:pt x="64" y="37"/>
                  </a:cubicBezTo>
                  <a:cubicBezTo>
                    <a:pt x="62" y="37"/>
                    <a:pt x="60" y="37"/>
                    <a:pt x="60" y="40"/>
                  </a:cubicBezTo>
                  <a:cubicBezTo>
                    <a:pt x="60" y="56"/>
                    <a:pt x="60" y="56"/>
                    <a:pt x="60" y="56"/>
                  </a:cubicBezTo>
                  <a:cubicBezTo>
                    <a:pt x="84" y="56"/>
                    <a:pt x="84" y="56"/>
                    <a:pt x="84" y="56"/>
                  </a:cubicBezTo>
                  <a:cubicBezTo>
                    <a:pt x="85" y="92"/>
                    <a:pt x="85" y="92"/>
                    <a:pt x="85" y="92"/>
                  </a:cubicBezTo>
                  <a:cubicBezTo>
                    <a:pt x="60" y="92"/>
                    <a:pt x="60" y="92"/>
                    <a:pt x="60" y="92"/>
                  </a:cubicBezTo>
                  <a:lnTo>
                    <a:pt x="60" y="176"/>
                  </a:lnTo>
                  <a:close/>
                  <a:moveTo>
                    <a:pt x="24" y="168"/>
                  </a:moveTo>
                  <a:cubicBezTo>
                    <a:pt x="52" y="168"/>
                    <a:pt x="52" y="168"/>
                    <a:pt x="52" y="168"/>
                  </a:cubicBezTo>
                  <a:cubicBezTo>
                    <a:pt x="53" y="84"/>
                    <a:pt x="53" y="84"/>
                    <a:pt x="53" y="84"/>
                  </a:cubicBezTo>
                  <a:cubicBezTo>
                    <a:pt x="77" y="84"/>
                    <a:pt x="77" y="84"/>
                    <a:pt x="77" y="84"/>
                  </a:cubicBezTo>
                  <a:cubicBezTo>
                    <a:pt x="76" y="64"/>
                    <a:pt x="76" y="64"/>
                    <a:pt x="76" y="64"/>
                  </a:cubicBezTo>
                  <a:cubicBezTo>
                    <a:pt x="52" y="64"/>
                    <a:pt x="52" y="64"/>
                    <a:pt x="52" y="64"/>
                  </a:cubicBezTo>
                  <a:cubicBezTo>
                    <a:pt x="53" y="41"/>
                    <a:pt x="53" y="41"/>
                    <a:pt x="53" y="41"/>
                  </a:cubicBezTo>
                  <a:cubicBezTo>
                    <a:pt x="53" y="33"/>
                    <a:pt x="59" y="29"/>
                    <a:pt x="64" y="29"/>
                  </a:cubicBezTo>
                  <a:cubicBezTo>
                    <a:pt x="79" y="29"/>
                    <a:pt x="79" y="29"/>
                    <a:pt x="79" y="29"/>
                  </a:cubicBezTo>
                  <a:cubicBezTo>
                    <a:pt x="79" y="8"/>
                    <a:pt x="79" y="8"/>
                    <a:pt x="79" y="8"/>
                  </a:cubicBezTo>
                  <a:cubicBezTo>
                    <a:pt x="57" y="8"/>
                    <a:pt x="57" y="8"/>
                    <a:pt x="57" y="8"/>
                  </a:cubicBezTo>
                  <a:cubicBezTo>
                    <a:pt x="28" y="8"/>
                    <a:pt x="25" y="32"/>
                    <a:pt x="25" y="39"/>
                  </a:cubicBezTo>
                  <a:cubicBezTo>
                    <a:pt x="24" y="64"/>
                    <a:pt x="24" y="64"/>
                    <a:pt x="24" y="64"/>
                  </a:cubicBezTo>
                  <a:cubicBezTo>
                    <a:pt x="8" y="64"/>
                    <a:pt x="8" y="64"/>
                    <a:pt x="8" y="64"/>
                  </a:cubicBezTo>
                  <a:cubicBezTo>
                    <a:pt x="8" y="84"/>
                    <a:pt x="8" y="84"/>
                    <a:pt x="8" y="84"/>
                  </a:cubicBezTo>
                  <a:cubicBezTo>
                    <a:pt x="24" y="84"/>
                    <a:pt x="24" y="84"/>
                    <a:pt x="24" y="84"/>
                  </a:cubicBezTo>
                  <a:lnTo>
                    <a:pt x="24" y="168"/>
                  </a:lnTo>
                  <a:close/>
                </a:path>
              </a:pathLst>
            </a:custGeom>
            <a:grpFill/>
            <a:ln>
              <a:noFill/>
            </a:ln>
          </p:spPr>
          <p:txBody>
            <a:bodyPr vert="horz" wrap="square" lIns="91440" tIns="45720" rIns="91440" bIns="45720" numCol="1" anchor="t" anchorCtr="0" compatLnSpc="1"/>
            <a:lstStyle/>
            <a:p>
              <a:endParaRPr lang="en-US"/>
            </a:p>
          </p:txBody>
        </p:sp>
        <p:sp>
          <p:nvSpPr>
            <p:cNvPr id="21" name="Freeform 37"/>
            <p:cNvSpPr>
              <a:spLocks noEditPoints="1"/>
            </p:cNvSpPr>
            <p:nvPr userDrawn="1"/>
          </p:nvSpPr>
          <p:spPr bwMode="auto">
            <a:xfrm>
              <a:off x="11106660" y="6601913"/>
              <a:ext cx="151891" cy="148800"/>
            </a:xfrm>
            <a:custGeom>
              <a:avLst/>
              <a:gdLst>
                <a:gd name="T0" fmla="*/ 17 w 188"/>
                <a:gd name="T1" fmla="*/ 184 h 184"/>
                <a:gd name="T2" fmla="*/ 0 w 188"/>
                <a:gd name="T3" fmla="*/ 17 h 184"/>
                <a:gd name="T4" fmla="*/ 170 w 188"/>
                <a:gd name="T5" fmla="*/ 0 h 184"/>
                <a:gd name="T6" fmla="*/ 188 w 188"/>
                <a:gd name="T7" fmla="*/ 167 h 184"/>
                <a:gd name="T8" fmla="*/ 17 w 188"/>
                <a:gd name="T9" fmla="*/ 8 h 184"/>
                <a:gd name="T10" fmla="*/ 7 w 188"/>
                <a:gd name="T11" fmla="*/ 167 h 184"/>
                <a:gd name="T12" fmla="*/ 170 w 188"/>
                <a:gd name="T13" fmla="*/ 176 h 184"/>
                <a:gd name="T14" fmla="*/ 180 w 188"/>
                <a:gd name="T15" fmla="*/ 17 h 184"/>
                <a:gd name="T16" fmla="*/ 17 w 188"/>
                <a:gd name="T17" fmla="*/ 8 h 184"/>
                <a:gd name="T18" fmla="*/ 26 w 188"/>
                <a:gd name="T19" fmla="*/ 168 h 184"/>
                <a:gd name="T20" fmla="*/ 16 w 188"/>
                <a:gd name="T21" fmla="*/ 85 h 184"/>
                <a:gd name="T22" fmla="*/ 48 w 188"/>
                <a:gd name="T23" fmla="*/ 81 h 184"/>
                <a:gd name="T24" fmla="*/ 52 w 188"/>
                <a:gd name="T25" fmla="*/ 86 h 184"/>
                <a:gd name="T26" fmla="*/ 94 w 188"/>
                <a:gd name="T27" fmla="*/ 141 h 184"/>
                <a:gd name="T28" fmla="*/ 135 w 188"/>
                <a:gd name="T29" fmla="*/ 86 h 184"/>
                <a:gd name="T30" fmla="*/ 139 w 188"/>
                <a:gd name="T31" fmla="*/ 81 h 184"/>
                <a:gd name="T32" fmla="*/ 172 w 188"/>
                <a:gd name="T33" fmla="*/ 85 h 184"/>
                <a:gd name="T34" fmla="*/ 161 w 188"/>
                <a:gd name="T35" fmla="*/ 168 h 184"/>
                <a:gd name="T36" fmla="*/ 23 w 188"/>
                <a:gd name="T37" fmla="*/ 158 h 184"/>
                <a:gd name="T38" fmla="*/ 161 w 188"/>
                <a:gd name="T39" fmla="*/ 160 h 184"/>
                <a:gd name="T40" fmla="*/ 164 w 188"/>
                <a:gd name="T41" fmla="*/ 89 h 184"/>
                <a:gd name="T42" fmla="*/ 145 w 188"/>
                <a:gd name="T43" fmla="*/ 98 h 184"/>
                <a:gd name="T44" fmla="*/ 43 w 188"/>
                <a:gd name="T45" fmla="*/ 98 h 184"/>
                <a:gd name="T46" fmla="*/ 23 w 188"/>
                <a:gd name="T47" fmla="*/ 89 h 184"/>
                <a:gd name="T48" fmla="*/ 58 w 188"/>
                <a:gd name="T49" fmla="*/ 98 h 184"/>
                <a:gd name="T50" fmla="*/ 129 w 188"/>
                <a:gd name="T51" fmla="*/ 98 h 184"/>
                <a:gd name="T52" fmla="*/ 94 w 188"/>
                <a:gd name="T53" fmla="*/ 71 h 184"/>
                <a:gd name="T54" fmla="*/ 94 w 188"/>
                <a:gd name="T55" fmla="*/ 125 h 184"/>
                <a:gd name="T56" fmla="*/ 94 w 188"/>
                <a:gd name="T57" fmla="*/ 71 h 184"/>
                <a:gd name="T58" fmla="*/ 135 w 188"/>
                <a:gd name="T59" fmla="*/ 60 h 184"/>
                <a:gd name="T60" fmla="*/ 124 w 188"/>
                <a:gd name="T61" fmla="*/ 30 h 184"/>
                <a:gd name="T62" fmla="*/ 156 w 188"/>
                <a:gd name="T63" fmla="*/ 20 h 184"/>
                <a:gd name="T64" fmla="*/ 168 w 188"/>
                <a:gd name="T65" fmla="*/ 50 h 184"/>
                <a:gd name="T66" fmla="*/ 135 w 188"/>
                <a:gd name="T67" fmla="*/ 28 h 184"/>
                <a:gd name="T68" fmla="*/ 132 w 188"/>
                <a:gd name="T69" fmla="*/ 49 h 184"/>
                <a:gd name="T70" fmla="*/ 157 w 188"/>
                <a:gd name="T71" fmla="*/ 52 h 184"/>
                <a:gd name="T72" fmla="*/ 160 w 188"/>
                <a:gd name="T73" fmla="*/ 31 h 184"/>
                <a:gd name="T74" fmla="*/ 135 w 188"/>
                <a:gd name="T75" fmla="*/ 2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8" h="184">
                  <a:moveTo>
                    <a:pt x="170" y="184"/>
                  </a:moveTo>
                  <a:cubicBezTo>
                    <a:pt x="17" y="184"/>
                    <a:pt x="17" y="184"/>
                    <a:pt x="17" y="184"/>
                  </a:cubicBezTo>
                  <a:cubicBezTo>
                    <a:pt x="8" y="184"/>
                    <a:pt x="0" y="176"/>
                    <a:pt x="0" y="167"/>
                  </a:cubicBezTo>
                  <a:cubicBezTo>
                    <a:pt x="0" y="17"/>
                    <a:pt x="0" y="17"/>
                    <a:pt x="0" y="17"/>
                  </a:cubicBezTo>
                  <a:cubicBezTo>
                    <a:pt x="0" y="8"/>
                    <a:pt x="8" y="0"/>
                    <a:pt x="17" y="0"/>
                  </a:cubicBezTo>
                  <a:cubicBezTo>
                    <a:pt x="170" y="0"/>
                    <a:pt x="170" y="0"/>
                    <a:pt x="170" y="0"/>
                  </a:cubicBezTo>
                  <a:cubicBezTo>
                    <a:pt x="180" y="0"/>
                    <a:pt x="188" y="8"/>
                    <a:pt x="188" y="17"/>
                  </a:cubicBezTo>
                  <a:cubicBezTo>
                    <a:pt x="188" y="167"/>
                    <a:pt x="188" y="167"/>
                    <a:pt x="188" y="167"/>
                  </a:cubicBezTo>
                  <a:cubicBezTo>
                    <a:pt x="188" y="176"/>
                    <a:pt x="180" y="184"/>
                    <a:pt x="170" y="184"/>
                  </a:cubicBezTo>
                  <a:close/>
                  <a:moveTo>
                    <a:pt x="17" y="8"/>
                  </a:moveTo>
                  <a:cubicBezTo>
                    <a:pt x="12" y="8"/>
                    <a:pt x="7" y="12"/>
                    <a:pt x="7" y="17"/>
                  </a:cubicBezTo>
                  <a:cubicBezTo>
                    <a:pt x="7" y="167"/>
                    <a:pt x="7" y="167"/>
                    <a:pt x="7" y="167"/>
                  </a:cubicBezTo>
                  <a:cubicBezTo>
                    <a:pt x="7" y="172"/>
                    <a:pt x="12" y="176"/>
                    <a:pt x="17" y="176"/>
                  </a:cubicBezTo>
                  <a:cubicBezTo>
                    <a:pt x="170" y="176"/>
                    <a:pt x="170" y="176"/>
                    <a:pt x="170" y="176"/>
                  </a:cubicBezTo>
                  <a:cubicBezTo>
                    <a:pt x="175" y="176"/>
                    <a:pt x="180" y="172"/>
                    <a:pt x="180" y="167"/>
                  </a:cubicBezTo>
                  <a:cubicBezTo>
                    <a:pt x="180" y="17"/>
                    <a:pt x="180" y="17"/>
                    <a:pt x="180" y="17"/>
                  </a:cubicBezTo>
                  <a:cubicBezTo>
                    <a:pt x="180" y="12"/>
                    <a:pt x="175" y="8"/>
                    <a:pt x="170" y="8"/>
                  </a:cubicBezTo>
                  <a:lnTo>
                    <a:pt x="17" y="8"/>
                  </a:lnTo>
                  <a:close/>
                  <a:moveTo>
                    <a:pt x="161" y="168"/>
                  </a:moveTo>
                  <a:cubicBezTo>
                    <a:pt x="26" y="168"/>
                    <a:pt x="26" y="168"/>
                    <a:pt x="26" y="168"/>
                  </a:cubicBezTo>
                  <a:cubicBezTo>
                    <a:pt x="20" y="168"/>
                    <a:pt x="16" y="163"/>
                    <a:pt x="16" y="158"/>
                  </a:cubicBezTo>
                  <a:cubicBezTo>
                    <a:pt x="16" y="85"/>
                    <a:pt x="16" y="85"/>
                    <a:pt x="16" y="85"/>
                  </a:cubicBezTo>
                  <a:cubicBezTo>
                    <a:pt x="16" y="83"/>
                    <a:pt x="17" y="81"/>
                    <a:pt x="19" y="81"/>
                  </a:cubicBezTo>
                  <a:cubicBezTo>
                    <a:pt x="48" y="81"/>
                    <a:pt x="48" y="81"/>
                    <a:pt x="48" y="81"/>
                  </a:cubicBezTo>
                  <a:cubicBezTo>
                    <a:pt x="50" y="81"/>
                    <a:pt x="51" y="82"/>
                    <a:pt x="51" y="83"/>
                  </a:cubicBezTo>
                  <a:cubicBezTo>
                    <a:pt x="52" y="84"/>
                    <a:pt x="52" y="85"/>
                    <a:pt x="52" y="86"/>
                  </a:cubicBezTo>
                  <a:cubicBezTo>
                    <a:pt x="51" y="90"/>
                    <a:pt x="50" y="94"/>
                    <a:pt x="50" y="98"/>
                  </a:cubicBezTo>
                  <a:cubicBezTo>
                    <a:pt x="50" y="122"/>
                    <a:pt x="70" y="141"/>
                    <a:pt x="94" y="141"/>
                  </a:cubicBezTo>
                  <a:cubicBezTo>
                    <a:pt x="117" y="141"/>
                    <a:pt x="137" y="122"/>
                    <a:pt x="137" y="98"/>
                  </a:cubicBezTo>
                  <a:cubicBezTo>
                    <a:pt x="137" y="94"/>
                    <a:pt x="136" y="90"/>
                    <a:pt x="135" y="86"/>
                  </a:cubicBezTo>
                  <a:cubicBezTo>
                    <a:pt x="135" y="85"/>
                    <a:pt x="135" y="84"/>
                    <a:pt x="136" y="83"/>
                  </a:cubicBezTo>
                  <a:cubicBezTo>
                    <a:pt x="136" y="82"/>
                    <a:pt x="138" y="81"/>
                    <a:pt x="139" y="81"/>
                  </a:cubicBezTo>
                  <a:cubicBezTo>
                    <a:pt x="168" y="81"/>
                    <a:pt x="168" y="81"/>
                    <a:pt x="168" y="81"/>
                  </a:cubicBezTo>
                  <a:cubicBezTo>
                    <a:pt x="170" y="81"/>
                    <a:pt x="172" y="83"/>
                    <a:pt x="172" y="85"/>
                  </a:cubicBezTo>
                  <a:cubicBezTo>
                    <a:pt x="172" y="158"/>
                    <a:pt x="172" y="158"/>
                    <a:pt x="172" y="158"/>
                  </a:cubicBezTo>
                  <a:cubicBezTo>
                    <a:pt x="172" y="163"/>
                    <a:pt x="167" y="168"/>
                    <a:pt x="161" y="168"/>
                  </a:cubicBezTo>
                  <a:close/>
                  <a:moveTo>
                    <a:pt x="23" y="89"/>
                  </a:moveTo>
                  <a:cubicBezTo>
                    <a:pt x="23" y="158"/>
                    <a:pt x="23" y="158"/>
                    <a:pt x="23" y="158"/>
                  </a:cubicBezTo>
                  <a:cubicBezTo>
                    <a:pt x="23" y="159"/>
                    <a:pt x="25" y="160"/>
                    <a:pt x="26" y="160"/>
                  </a:cubicBezTo>
                  <a:cubicBezTo>
                    <a:pt x="161" y="160"/>
                    <a:pt x="161" y="160"/>
                    <a:pt x="161" y="160"/>
                  </a:cubicBezTo>
                  <a:cubicBezTo>
                    <a:pt x="163" y="160"/>
                    <a:pt x="164" y="159"/>
                    <a:pt x="164" y="158"/>
                  </a:cubicBezTo>
                  <a:cubicBezTo>
                    <a:pt x="164" y="89"/>
                    <a:pt x="164" y="89"/>
                    <a:pt x="164" y="89"/>
                  </a:cubicBezTo>
                  <a:cubicBezTo>
                    <a:pt x="144" y="89"/>
                    <a:pt x="144" y="89"/>
                    <a:pt x="144" y="89"/>
                  </a:cubicBezTo>
                  <a:cubicBezTo>
                    <a:pt x="144" y="92"/>
                    <a:pt x="145" y="95"/>
                    <a:pt x="145" y="98"/>
                  </a:cubicBezTo>
                  <a:cubicBezTo>
                    <a:pt x="145" y="126"/>
                    <a:pt x="122" y="148"/>
                    <a:pt x="94" y="148"/>
                  </a:cubicBezTo>
                  <a:cubicBezTo>
                    <a:pt x="65" y="148"/>
                    <a:pt x="43" y="126"/>
                    <a:pt x="43" y="98"/>
                  </a:cubicBezTo>
                  <a:cubicBezTo>
                    <a:pt x="43" y="95"/>
                    <a:pt x="43" y="92"/>
                    <a:pt x="43" y="89"/>
                  </a:cubicBezTo>
                  <a:lnTo>
                    <a:pt x="23" y="89"/>
                  </a:lnTo>
                  <a:close/>
                  <a:moveTo>
                    <a:pt x="94" y="133"/>
                  </a:moveTo>
                  <a:cubicBezTo>
                    <a:pt x="74" y="133"/>
                    <a:pt x="58" y="117"/>
                    <a:pt x="58" y="98"/>
                  </a:cubicBezTo>
                  <a:cubicBezTo>
                    <a:pt x="58" y="79"/>
                    <a:pt x="74" y="64"/>
                    <a:pt x="94" y="64"/>
                  </a:cubicBezTo>
                  <a:cubicBezTo>
                    <a:pt x="113" y="64"/>
                    <a:pt x="129" y="79"/>
                    <a:pt x="129" y="98"/>
                  </a:cubicBezTo>
                  <a:cubicBezTo>
                    <a:pt x="129" y="117"/>
                    <a:pt x="113" y="133"/>
                    <a:pt x="94" y="133"/>
                  </a:cubicBezTo>
                  <a:close/>
                  <a:moveTo>
                    <a:pt x="94" y="71"/>
                  </a:moveTo>
                  <a:cubicBezTo>
                    <a:pt x="78" y="71"/>
                    <a:pt x="66" y="84"/>
                    <a:pt x="66" y="98"/>
                  </a:cubicBezTo>
                  <a:cubicBezTo>
                    <a:pt x="66" y="113"/>
                    <a:pt x="78" y="125"/>
                    <a:pt x="94" y="125"/>
                  </a:cubicBezTo>
                  <a:cubicBezTo>
                    <a:pt x="109" y="125"/>
                    <a:pt x="121" y="113"/>
                    <a:pt x="121" y="98"/>
                  </a:cubicBezTo>
                  <a:cubicBezTo>
                    <a:pt x="121" y="84"/>
                    <a:pt x="109" y="71"/>
                    <a:pt x="94" y="71"/>
                  </a:cubicBezTo>
                  <a:close/>
                  <a:moveTo>
                    <a:pt x="156" y="60"/>
                  </a:moveTo>
                  <a:cubicBezTo>
                    <a:pt x="135" y="60"/>
                    <a:pt x="135" y="60"/>
                    <a:pt x="135" y="60"/>
                  </a:cubicBezTo>
                  <a:cubicBezTo>
                    <a:pt x="129" y="60"/>
                    <a:pt x="124" y="55"/>
                    <a:pt x="124" y="50"/>
                  </a:cubicBezTo>
                  <a:cubicBezTo>
                    <a:pt x="124" y="30"/>
                    <a:pt x="124" y="30"/>
                    <a:pt x="124" y="30"/>
                  </a:cubicBezTo>
                  <a:cubicBezTo>
                    <a:pt x="124" y="24"/>
                    <a:pt x="129" y="20"/>
                    <a:pt x="135" y="20"/>
                  </a:cubicBezTo>
                  <a:cubicBezTo>
                    <a:pt x="156" y="20"/>
                    <a:pt x="156" y="20"/>
                    <a:pt x="156" y="20"/>
                  </a:cubicBezTo>
                  <a:cubicBezTo>
                    <a:pt x="163" y="20"/>
                    <a:pt x="168" y="24"/>
                    <a:pt x="168" y="30"/>
                  </a:cubicBezTo>
                  <a:cubicBezTo>
                    <a:pt x="168" y="50"/>
                    <a:pt x="168" y="50"/>
                    <a:pt x="168" y="50"/>
                  </a:cubicBezTo>
                  <a:cubicBezTo>
                    <a:pt x="168" y="55"/>
                    <a:pt x="163" y="60"/>
                    <a:pt x="156" y="60"/>
                  </a:cubicBezTo>
                  <a:close/>
                  <a:moveTo>
                    <a:pt x="135" y="28"/>
                  </a:moveTo>
                  <a:cubicBezTo>
                    <a:pt x="133" y="28"/>
                    <a:pt x="132" y="29"/>
                    <a:pt x="132" y="31"/>
                  </a:cubicBezTo>
                  <a:cubicBezTo>
                    <a:pt x="132" y="49"/>
                    <a:pt x="132" y="49"/>
                    <a:pt x="132" y="49"/>
                  </a:cubicBezTo>
                  <a:cubicBezTo>
                    <a:pt x="132" y="51"/>
                    <a:pt x="133" y="52"/>
                    <a:pt x="135" y="52"/>
                  </a:cubicBezTo>
                  <a:cubicBezTo>
                    <a:pt x="157" y="52"/>
                    <a:pt x="157" y="52"/>
                    <a:pt x="157" y="52"/>
                  </a:cubicBezTo>
                  <a:cubicBezTo>
                    <a:pt x="158" y="52"/>
                    <a:pt x="160" y="51"/>
                    <a:pt x="160" y="49"/>
                  </a:cubicBezTo>
                  <a:cubicBezTo>
                    <a:pt x="160" y="31"/>
                    <a:pt x="160" y="31"/>
                    <a:pt x="160" y="31"/>
                  </a:cubicBezTo>
                  <a:cubicBezTo>
                    <a:pt x="160" y="29"/>
                    <a:pt x="158" y="28"/>
                    <a:pt x="157" y="28"/>
                  </a:cubicBezTo>
                  <a:lnTo>
                    <a:pt x="135" y="28"/>
                  </a:lnTo>
                  <a:close/>
                </a:path>
              </a:pathLst>
            </a:custGeom>
            <a:grpFill/>
            <a:ln>
              <a:noFill/>
            </a:ln>
          </p:spPr>
          <p:txBody>
            <a:bodyPr vert="horz" wrap="square" lIns="91440" tIns="45720" rIns="91440" bIns="45720" numCol="1" anchor="t" anchorCtr="0" compatLnSpc="1"/>
            <a:lstStyle/>
            <a:p>
              <a:endParaRPr lang="en-US"/>
            </a:p>
          </p:txBody>
        </p:sp>
      </p:grpSp>
      <p:sp>
        <p:nvSpPr>
          <p:cNvPr id="4" name="Picture Placeholder 3"/>
          <p:cNvSpPr>
            <a:spLocks noGrp="1"/>
          </p:cNvSpPr>
          <p:nvPr>
            <p:ph type="pic" sz="quarter" idx="10" hasCustomPrompt="1"/>
          </p:nvPr>
        </p:nvSpPr>
        <p:spPr>
          <a:xfrm>
            <a:off x="5653080" y="0"/>
            <a:ext cx="4093028" cy="6858000"/>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pic>
        <p:nvPicPr>
          <p:cNvPr id="22" name="图片 21"/>
          <p:cNvPicPr>
            <a:picLocks noChangeAspect="1"/>
          </p:cNvPicPr>
          <p:nvPr userDrawn="1"/>
        </p:nvPicPr>
        <p:blipFill>
          <a:blip r:embed="rId2" cstate="screen">
            <a:biLevel thresh="25000"/>
          </a:blip>
          <a:stretch>
            <a:fillRect/>
          </a:stretch>
        </p:blipFill>
        <p:spPr>
          <a:xfrm>
            <a:off x="313775" y="217207"/>
            <a:ext cx="901414" cy="25329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100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1+#ppt_w/2"/>
                                          </p:val>
                                        </p:tav>
                                        <p:tav tm="100000">
                                          <p:val>
                                            <p:strVal val="#ppt_x"/>
                                          </p:val>
                                        </p:tav>
                                      </p:tavLst>
                                    </p:anim>
                                    <p:anim calcmode="lin" valueType="num">
                                      <p:cBhvr additive="base">
                                        <p:cTn id="8" dur="75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125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7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11_Title Slide">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2191998" cy="5014452"/>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ppt_x"/>
                                          </p:val>
                                        </p:tav>
                                        <p:tav tm="100000">
                                          <p:val>
                                            <p:strVal val="#ppt_x"/>
                                          </p:val>
                                        </p:tav>
                                      </p:tavLst>
                                    </p:anim>
                                    <p:anim calcmode="lin" valueType="num">
                                      <p:cBhvr additive="base">
                                        <p:cTn id="8" dur="750" fill="hold"/>
                                        <p:tgtEl>
                                          <p:spTgt spid="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userDrawn="1">
  <p:cSld name="14_Title Slide">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6" y="0"/>
            <a:ext cx="12191988" cy="5048250"/>
          </a:xfrm>
          <a:custGeom>
            <a:avLst/>
            <a:gdLst>
              <a:gd name="connsiteX0" fmla="*/ 0 w 12191988"/>
              <a:gd name="connsiteY0" fmla="*/ 0 h 5048250"/>
              <a:gd name="connsiteX1" fmla="*/ 12191988 w 12191988"/>
              <a:gd name="connsiteY1" fmla="*/ 0 h 5048250"/>
              <a:gd name="connsiteX2" fmla="*/ 12191988 w 12191988"/>
              <a:gd name="connsiteY2" fmla="*/ 4804440 h 5048250"/>
              <a:gd name="connsiteX3" fmla="*/ 12172832 w 12191988"/>
              <a:gd name="connsiteY3" fmla="*/ 4899324 h 5048250"/>
              <a:gd name="connsiteX4" fmla="*/ 11948154 w 12191988"/>
              <a:gd name="connsiteY4" fmla="*/ 5048250 h 5048250"/>
              <a:gd name="connsiteX5" fmla="*/ 11704314 w 12191988"/>
              <a:gd name="connsiteY5" fmla="*/ 4804410 h 5048250"/>
              <a:gd name="connsiteX6" fmla="*/ 11704314 w 12191988"/>
              <a:gd name="connsiteY6" fmla="*/ 4072890 h 5048250"/>
              <a:gd name="connsiteX7" fmla="*/ 11460474 w 12191988"/>
              <a:gd name="connsiteY7" fmla="*/ 3829050 h 5048250"/>
              <a:gd name="connsiteX8" fmla="*/ 11216634 w 12191988"/>
              <a:gd name="connsiteY8" fmla="*/ 4072890 h 5048250"/>
              <a:gd name="connsiteX9" fmla="*/ 11216634 w 12191988"/>
              <a:gd name="connsiteY9" fmla="*/ 4804410 h 5048250"/>
              <a:gd name="connsiteX10" fmla="*/ 10972794 w 12191988"/>
              <a:gd name="connsiteY10" fmla="*/ 5048250 h 5048250"/>
              <a:gd name="connsiteX11" fmla="*/ 10728954 w 12191988"/>
              <a:gd name="connsiteY11" fmla="*/ 4804410 h 5048250"/>
              <a:gd name="connsiteX12" fmla="*/ 10728954 w 12191988"/>
              <a:gd name="connsiteY12" fmla="*/ 3139440 h 5048250"/>
              <a:gd name="connsiteX13" fmla="*/ 10485114 w 12191988"/>
              <a:gd name="connsiteY13" fmla="*/ 2895600 h 5048250"/>
              <a:gd name="connsiteX14" fmla="*/ 10241274 w 12191988"/>
              <a:gd name="connsiteY14" fmla="*/ 3139440 h 5048250"/>
              <a:gd name="connsiteX15" fmla="*/ 10241274 w 12191988"/>
              <a:gd name="connsiteY15" fmla="*/ 4804410 h 5048250"/>
              <a:gd name="connsiteX16" fmla="*/ 9997434 w 12191988"/>
              <a:gd name="connsiteY16" fmla="*/ 5048250 h 5048250"/>
              <a:gd name="connsiteX17" fmla="*/ 9753594 w 12191988"/>
              <a:gd name="connsiteY17" fmla="*/ 4804410 h 5048250"/>
              <a:gd name="connsiteX18" fmla="*/ 9753594 w 12191988"/>
              <a:gd name="connsiteY18" fmla="*/ 4330065 h 5048250"/>
              <a:gd name="connsiteX19" fmla="*/ 9509754 w 12191988"/>
              <a:gd name="connsiteY19" fmla="*/ 4086225 h 5048250"/>
              <a:gd name="connsiteX20" fmla="*/ 9265914 w 12191988"/>
              <a:gd name="connsiteY20" fmla="*/ 4330065 h 5048250"/>
              <a:gd name="connsiteX21" fmla="*/ 9265914 w 12191988"/>
              <a:gd name="connsiteY21" fmla="*/ 4804410 h 5048250"/>
              <a:gd name="connsiteX22" fmla="*/ 9022074 w 12191988"/>
              <a:gd name="connsiteY22" fmla="*/ 5048250 h 5048250"/>
              <a:gd name="connsiteX23" fmla="*/ 8778234 w 12191988"/>
              <a:gd name="connsiteY23" fmla="*/ 4804410 h 5048250"/>
              <a:gd name="connsiteX24" fmla="*/ 8778234 w 12191988"/>
              <a:gd name="connsiteY24" fmla="*/ 3920491 h 5048250"/>
              <a:gd name="connsiteX25" fmla="*/ 8534394 w 12191988"/>
              <a:gd name="connsiteY25" fmla="*/ 3676651 h 5048250"/>
              <a:gd name="connsiteX26" fmla="*/ 8290554 w 12191988"/>
              <a:gd name="connsiteY26" fmla="*/ 3920491 h 5048250"/>
              <a:gd name="connsiteX27" fmla="*/ 8290554 w 12191988"/>
              <a:gd name="connsiteY27" fmla="*/ 4804410 h 5048250"/>
              <a:gd name="connsiteX28" fmla="*/ 8046714 w 12191988"/>
              <a:gd name="connsiteY28" fmla="*/ 5048250 h 5048250"/>
              <a:gd name="connsiteX29" fmla="*/ 7802874 w 12191988"/>
              <a:gd name="connsiteY29" fmla="*/ 4804410 h 5048250"/>
              <a:gd name="connsiteX30" fmla="*/ 7802874 w 12191988"/>
              <a:gd name="connsiteY30" fmla="*/ 4606290 h 5048250"/>
              <a:gd name="connsiteX31" fmla="*/ 7559034 w 12191988"/>
              <a:gd name="connsiteY31" fmla="*/ 4362450 h 5048250"/>
              <a:gd name="connsiteX32" fmla="*/ 7315194 w 12191988"/>
              <a:gd name="connsiteY32" fmla="*/ 4606290 h 5048250"/>
              <a:gd name="connsiteX33" fmla="*/ 7315194 w 12191988"/>
              <a:gd name="connsiteY33" fmla="*/ 4804410 h 5048250"/>
              <a:gd name="connsiteX34" fmla="*/ 7071354 w 12191988"/>
              <a:gd name="connsiteY34" fmla="*/ 5048250 h 5048250"/>
              <a:gd name="connsiteX35" fmla="*/ 6827514 w 12191988"/>
              <a:gd name="connsiteY35" fmla="*/ 4804410 h 5048250"/>
              <a:gd name="connsiteX36" fmla="*/ 6827514 w 12191988"/>
              <a:gd name="connsiteY36" fmla="*/ 3444241 h 5048250"/>
              <a:gd name="connsiteX37" fmla="*/ 6583674 w 12191988"/>
              <a:gd name="connsiteY37" fmla="*/ 3200401 h 5048250"/>
              <a:gd name="connsiteX38" fmla="*/ 6339834 w 12191988"/>
              <a:gd name="connsiteY38" fmla="*/ 3444241 h 5048250"/>
              <a:gd name="connsiteX39" fmla="*/ 6339834 w 12191988"/>
              <a:gd name="connsiteY39" fmla="*/ 4804410 h 5048250"/>
              <a:gd name="connsiteX40" fmla="*/ 6095995 w 12191988"/>
              <a:gd name="connsiteY40" fmla="*/ 5048250 h 5048250"/>
              <a:gd name="connsiteX41" fmla="*/ 5852155 w 12191988"/>
              <a:gd name="connsiteY41" fmla="*/ 4804410 h 5048250"/>
              <a:gd name="connsiteX42" fmla="*/ 5852155 w 12191988"/>
              <a:gd name="connsiteY42" fmla="*/ 4072891 h 5048250"/>
              <a:gd name="connsiteX43" fmla="*/ 5608315 w 12191988"/>
              <a:gd name="connsiteY43" fmla="*/ 3829051 h 5048250"/>
              <a:gd name="connsiteX44" fmla="*/ 5364474 w 12191988"/>
              <a:gd name="connsiteY44" fmla="*/ 4072891 h 5048250"/>
              <a:gd name="connsiteX45" fmla="*/ 5364474 w 12191988"/>
              <a:gd name="connsiteY45" fmla="*/ 4804425 h 5048250"/>
              <a:gd name="connsiteX46" fmla="*/ 5345317 w 12191988"/>
              <a:gd name="connsiteY46" fmla="*/ 4899324 h 5048250"/>
              <a:gd name="connsiteX47" fmla="*/ 5120638 w 12191988"/>
              <a:gd name="connsiteY47" fmla="*/ 5048250 h 5048250"/>
              <a:gd name="connsiteX48" fmla="*/ 4876797 w 12191988"/>
              <a:gd name="connsiteY48" fmla="*/ 4804410 h 5048250"/>
              <a:gd name="connsiteX49" fmla="*/ 4876795 w 12191988"/>
              <a:gd name="connsiteY49" fmla="*/ 4804421 h 5048250"/>
              <a:gd name="connsiteX50" fmla="*/ 4876795 w 12191988"/>
              <a:gd name="connsiteY50" fmla="*/ 3139442 h 5048250"/>
              <a:gd name="connsiteX51" fmla="*/ 4632956 w 12191988"/>
              <a:gd name="connsiteY51" fmla="*/ 2895602 h 5048250"/>
              <a:gd name="connsiteX52" fmla="*/ 4389116 w 12191988"/>
              <a:gd name="connsiteY52" fmla="*/ 3139442 h 5048250"/>
              <a:gd name="connsiteX53" fmla="*/ 4389116 w 12191988"/>
              <a:gd name="connsiteY53" fmla="*/ 4804410 h 5048250"/>
              <a:gd name="connsiteX54" fmla="*/ 4145279 w 12191988"/>
              <a:gd name="connsiteY54" fmla="*/ 5048250 h 5048250"/>
              <a:gd name="connsiteX55" fmla="*/ 3920601 w 12191988"/>
              <a:gd name="connsiteY55" fmla="*/ 4899324 h 5048250"/>
              <a:gd name="connsiteX56" fmla="*/ 3901439 w 12191988"/>
              <a:gd name="connsiteY56" fmla="*/ 4804411 h 5048250"/>
              <a:gd name="connsiteX57" fmla="*/ 3901436 w 12191988"/>
              <a:gd name="connsiteY57" fmla="*/ 4804429 h 5048250"/>
              <a:gd name="connsiteX58" fmla="*/ 3901436 w 12191988"/>
              <a:gd name="connsiteY58" fmla="*/ 4501515 h 5048250"/>
              <a:gd name="connsiteX59" fmla="*/ 3657596 w 12191988"/>
              <a:gd name="connsiteY59" fmla="*/ 4257675 h 5048250"/>
              <a:gd name="connsiteX60" fmla="*/ 3413756 w 12191988"/>
              <a:gd name="connsiteY60" fmla="*/ 4501515 h 5048250"/>
              <a:gd name="connsiteX61" fmla="*/ 3413756 w 12191988"/>
              <a:gd name="connsiteY61" fmla="*/ 4804430 h 5048250"/>
              <a:gd name="connsiteX62" fmla="*/ 3394599 w 12191988"/>
              <a:gd name="connsiteY62" fmla="*/ 4899324 h 5048250"/>
              <a:gd name="connsiteX63" fmla="*/ 3169919 w 12191988"/>
              <a:gd name="connsiteY63" fmla="*/ 5048250 h 5048250"/>
              <a:gd name="connsiteX64" fmla="*/ 2945242 w 12191988"/>
              <a:gd name="connsiteY64" fmla="*/ 4899324 h 5048250"/>
              <a:gd name="connsiteX65" fmla="*/ 2926081 w 12191988"/>
              <a:gd name="connsiteY65" fmla="*/ 4804411 h 5048250"/>
              <a:gd name="connsiteX66" fmla="*/ 2926076 w 12191988"/>
              <a:gd name="connsiteY66" fmla="*/ 4804434 h 5048250"/>
              <a:gd name="connsiteX67" fmla="*/ 2926076 w 12191988"/>
              <a:gd name="connsiteY67" fmla="*/ 3691892 h 5048250"/>
              <a:gd name="connsiteX68" fmla="*/ 2682236 w 12191988"/>
              <a:gd name="connsiteY68" fmla="*/ 3448051 h 5048250"/>
              <a:gd name="connsiteX69" fmla="*/ 2438396 w 12191988"/>
              <a:gd name="connsiteY69" fmla="*/ 3691892 h 5048250"/>
              <a:gd name="connsiteX70" fmla="*/ 2438396 w 12191988"/>
              <a:gd name="connsiteY70" fmla="*/ 4804433 h 5048250"/>
              <a:gd name="connsiteX71" fmla="*/ 2419239 w 12191988"/>
              <a:gd name="connsiteY71" fmla="*/ 4899324 h 5048250"/>
              <a:gd name="connsiteX72" fmla="*/ 2194561 w 12191988"/>
              <a:gd name="connsiteY72" fmla="*/ 5048250 h 5048250"/>
              <a:gd name="connsiteX73" fmla="*/ 1969881 w 12191988"/>
              <a:gd name="connsiteY73" fmla="*/ 4899324 h 5048250"/>
              <a:gd name="connsiteX74" fmla="*/ 1950719 w 12191988"/>
              <a:gd name="connsiteY74" fmla="*/ 4804411 h 5048250"/>
              <a:gd name="connsiteX75" fmla="*/ 1950716 w 12191988"/>
              <a:gd name="connsiteY75" fmla="*/ 4804427 h 5048250"/>
              <a:gd name="connsiteX76" fmla="*/ 1950716 w 12191988"/>
              <a:gd name="connsiteY76" fmla="*/ 4330065 h 5048250"/>
              <a:gd name="connsiteX77" fmla="*/ 1706876 w 12191988"/>
              <a:gd name="connsiteY77" fmla="*/ 4086227 h 5048250"/>
              <a:gd name="connsiteX78" fmla="*/ 1463036 w 12191988"/>
              <a:gd name="connsiteY78" fmla="*/ 4330065 h 5048250"/>
              <a:gd name="connsiteX79" fmla="*/ 1463036 w 12191988"/>
              <a:gd name="connsiteY79" fmla="*/ 4804428 h 5048250"/>
              <a:gd name="connsiteX80" fmla="*/ 1443877 w 12191988"/>
              <a:gd name="connsiteY80" fmla="*/ 4899324 h 5048250"/>
              <a:gd name="connsiteX81" fmla="*/ 1219200 w 12191988"/>
              <a:gd name="connsiteY81" fmla="*/ 5048250 h 5048250"/>
              <a:gd name="connsiteX82" fmla="*/ 994522 w 12191988"/>
              <a:gd name="connsiteY82" fmla="*/ 4899324 h 5048250"/>
              <a:gd name="connsiteX83" fmla="*/ 975360 w 12191988"/>
              <a:gd name="connsiteY83" fmla="*/ 4804411 h 5048250"/>
              <a:gd name="connsiteX84" fmla="*/ 975356 w 12191988"/>
              <a:gd name="connsiteY84" fmla="*/ 4804431 h 5048250"/>
              <a:gd name="connsiteX85" fmla="*/ 975356 w 12191988"/>
              <a:gd name="connsiteY85" fmla="*/ 3920492 h 5048250"/>
              <a:gd name="connsiteX86" fmla="*/ 731516 w 12191988"/>
              <a:gd name="connsiteY86" fmla="*/ 3676652 h 5048250"/>
              <a:gd name="connsiteX87" fmla="*/ 487676 w 12191988"/>
              <a:gd name="connsiteY87" fmla="*/ 3920492 h 5048250"/>
              <a:gd name="connsiteX88" fmla="*/ 487676 w 12191988"/>
              <a:gd name="connsiteY88" fmla="*/ 4804431 h 5048250"/>
              <a:gd name="connsiteX89" fmla="*/ 468518 w 12191988"/>
              <a:gd name="connsiteY89" fmla="*/ 4899324 h 5048250"/>
              <a:gd name="connsiteX90" fmla="*/ 243840 w 12191988"/>
              <a:gd name="connsiteY90" fmla="*/ 5048250 h 5048250"/>
              <a:gd name="connsiteX91" fmla="*/ 0 w 12191988"/>
              <a:gd name="connsiteY91" fmla="*/ 4804410 h 5048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12191988" h="5048250">
                <a:moveTo>
                  <a:pt x="0" y="0"/>
                </a:moveTo>
                <a:lnTo>
                  <a:pt x="12191988" y="0"/>
                </a:lnTo>
                <a:lnTo>
                  <a:pt x="12191988" y="4804440"/>
                </a:lnTo>
                <a:lnTo>
                  <a:pt x="12172832" y="4899324"/>
                </a:lnTo>
                <a:cubicBezTo>
                  <a:pt x="12135815" y="4986842"/>
                  <a:pt x="12049156" y="5048250"/>
                  <a:pt x="11948154" y="5048250"/>
                </a:cubicBezTo>
                <a:cubicBezTo>
                  <a:pt x="11813485" y="5048250"/>
                  <a:pt x="11704314" y="4939079"/>
                  <a:pt x="11704314" y="4804410"/>
                </a:cubicBezTo>
                <a:lnTo>
                  <a:pt x="11704314" y="4072890"/>
                </a:lnTo>
                <a:cubicBezTo>
                  <a:pt x="11704314" y="3938221"/>
                  <a:pt x="11595143" y="3829050"/>
                  <a:pt x="11460474" y="3829050"/>
                </a:cubicBezTo>
                <a:cubicBezTo>
                  <a:pt x="11325805" y="3829050"/>
                  <a:pt x="11216634" y="3938221"/>
                  <a:pt x="11216634" y="4072890"/>
                </a:cubicBezTo>
                <a:lnTo>
                  <a:pt x="11216634" y="4804410"/>
                </a:lnTo>
                <a:cubicBezTo>
                  <a:pt x="11216634" y="4939079"/>
                  <a:pt x="11107463" y="5048250"/>
                  <a:pt x="10972794" y="5048250"/>
                </a:cubicBezTo>
                <a:cubicBezTo>
                  <a:pt x="10838125" y="5048250"/>
                  <a:pt x="10728954" y="4939079"/>
                  <a:pt x="10728954" y="4804410"/>
                </a:cubicBezTo>
                <a:lnTo>
                  <a:pt x="10728954" y="3139440"/>
                </a:lnTo>
                <a:cubicBezTo>
                  <a:pt x="10728954" y="3004772"/>
                  <a:pt x="10619783" y="2895600"/>
                  <a:pt x="10485114" y="2895600"/>
                </a:cubicBezTo>
                <a:cubicBezTo>
                  <a:pt x="10350445" y="2895600"/>
                  <a:pt x="10241274" y="3004772"/>
                  <a:pt x="10241274" y="3139440"/>
                </a:cubicBezTo>
                <a:lnTo>
                  <a:pt x="10241274" y="4804410"/>
                </a:lnTo>
                <a:cubicBezTo>
                  <a:pt x="10241274" y="4939079"/>
                  <a:pt x="10132103" y="5048250"/>
                  <a:pt x="9997434" y="5048250"/>
                </a:cubicBezTo>
                <a:cubicBezTo>
                  <a:pt x="9862765" y="5048250"/>
                  <a:pt x="9753594" y="4939079"/>
                  <a:pt x="9753594" y="4804410"/>
                </a:cubicBezTo>
                <a:lnTo>
                  <a:pt x="9753594" y="4330065"/>
                </a:lnTo>
                <a:cubicBezTo>
                  <a:pt x="9753594" y="4195396"/>
                  <a:pt x="9644423" y="4086225"/>
                  <a:pt x="9509754" y="4086225"/>
                </a:cubicBezTo>
                <a:cubicBezTo>
                  <a:pt x="9375085" y="4086225"/>
                  <a:pt x="9265914" y="4195396"/>
                  <a:pt x="9265914" y="4330065"/>
                </a:cubicBezTo>
                <a:lnTo>
                  <a:pt x="9265914" y="4804410"/>
                </a:lnTo>
                <a:cubicBezTo>
                  <a:pt x="9265914" y="4939079"/>
                  <a:pt x="9156743" y="5048250"/>
                  <a:pt x="9022074" y="5048250"/>
                </a:cubicBezTo>
                <a:cubicBezTo>
                  <a:pt x="8887405" y="5048250"/>
                  <a:pt x="8778234" y="4939079"/>
                  <a:pt x="8778234" y="4804410"/>
                </a:cubicBezTo>
                <a:lnTo>
                  <a:pt x="8778234" y="3920491"/>
                </a:lnTo>
                <a:cubicBezTo>
                  <a:pt x="8778234" y="3785822"/>
                  <a:pt x="8669063" y="3676651"/>
                  <a:pt x="8534394" y="3676651"/>
                </a:cubicBezTo>
                <a:cubicBezTo>
                  <a:pt x="8399725" y="3676651"/>
                  <a:pt x="8290554" y="3785822"/>
                  <a:pt x="8290554" y="3920491"/>
                </a:cubicBezTo>
                <a:lnTo>
                  <a:pt x="8290554" y="4804410"/>
                </a:lnTo>
                <a:cubicBezTo>
                  <a:pt x="8290554" y="4939079"/>
                  <a:pt x="8181383" y="5048250"/>
                  <a:pt x="8046714" y="5048250"/>
                </a:cubicBezTo>
                <a:cubicBezTo>
                  <a:pt x="7912045" y="5048250"/>
                  <a:pt x="7802874" y="4939079"/>
                  <a:pt x="7802874" y="4804410"/>
                </a:cubicBezTo>
                <a:lnTo>
                  <a:pt x="7802874" y="4606290"/>
                </a:lnTo>
                <a:cubicBezTo>
                  <a:pt x="7802874" y="4471621"/>
                  <a:pt x="7693703" y="4362450"/>
                  <a:pt x="7559034" y="4362450"/>
                </a:cubicBezTo>
                <a:cubicBezTo>
                  <a:pt x="7424365" y="4362450"/>
                  <a:pt x="7315194" y="4471621"/>
                  <a:pt x="7315194" y="4606290"/>
                </a:cubicBezTo>
                <a:lnTo>
                  <a:pt x="7315194" y="4804410"/>
                </a:lnTo>
                <a:cubicBezTo>
                  <a:pt x="7315194" y="4939079"/>
                  <a:pt x="7206023" y="5048250"/>
                  <a:pt x="7071354" y="5048250"/>
                </a:cubicBezTo>
                <a:cubicBezTo>
                  <a:pt x="6936685" y="5048250"/>
                  <a:pt x="6827514" y="4939079"/>
                  <a:pt x="6827514" y="4804410"/>
                </a:cubicBezTo>
                <a:lnTo>
                  <a:pt x="6827514" y="3444241"/>
                </a:lnTo>
                <a:cubicBezTo>
                  <a:pt x="6827514" y="3309572"/>
                  <a:pt x="6718343" y="3200401"/>
                  <a:pt x="6583674" y="3200401"/>
                </a:cubicBezTo>
                <a:cubicBezTo>
                  <a:pt x="6449005" y="3200401"/>
                  <a:pt x="6339834" y="3309572"/>
                  <a:pt x="6339834" y="3444241"/>
                </a:cubicBezTo>
                <a:lnTo>
                  <a:pt x="6339834" y="4804410"/>
                </a:lnTo>
                <a:cubicBezTo>
                  <a:pt x="6339834" y="4939079"/>
                  <a:pt x="6230663" y="5048250"/>
                  <a:pt x="6095995" y="5048250"/>
                </a:cubicBezTo>
                <a:cubicBezTo>
                  <a:pt x="5961326" y="5048250"/>
                  <a:pt x="5852155" y="4939079"/>
                  <a:pt x="5852155" y="4804410"/>
                </a:cubicBezTo>
                <a:lnTo>
                  <a:pt x="5852155" y="4072891"/>
                </a:lnTo>
                <a:cubicBezTo>
                  <a:pt x="5852155" y="3938223"/>
                  <a:pt x="5742984" y="3829051"/>
                  <a:pt x="5608315" y="3829051"/>
                </a:cubicBezTo>
                <a:cubicBezTo>
                  <a:pt x="5473647" y="3829051"/>
                  <a:pt x="5364474" y="3938223"/>
                  <a:pt x="5364474" y="4072891"/>
                </a:cubicBezTo>
                <a:lnTo>
                  <a:pt x="5364474" y="4804425"/>
                </a:lnTo>
                <a:lnTo>
                  <a:pt x="5345317" y="4899324"/>
                </a:lnTo>
                <a:cubicBezTo>
                  <a:pt x="5308299" y="4986842"/>
                  <a:pt x="5221639" y="5048250"/>
                  <a:pt x="5120638" y="5048250"/>
                </a:cubicBezTo>
                <a:cubicBezTo>
                  <a:pt x="4985968" y="5048250"/>
                  <a:pt x="4876797" y="4939079"/>
                  <a:pt x="4876797" y="4804410"/>
                </a:cubicBezTo>
                <a:lnTo>
                  <a:pt x="4876795" y="4804421"/>
                </a:lnTo>
                <a:lnTo>
                  <a:pt x="4876795" y="3139442"/>
                </a:lnTo>
                <a:cubicBezTo>
                  <a:pt x="4876795" y="3004773"/>
                  <a:pt x="4767624" y="2895602"/>
                  <a:pt x="4632956" y="2895602"/>
                </a:cubicBezTo>
                <a:cubicBezTo>
                  <a:pt x="4498286" y="2895602"/>
                  <a:pt x="4389116" y="3004773"/>
                  <a:pt x="4389116" y="3139442"/>
                </a:cubicBezTo>
                <a:lnTo>
                  <a:pt x="4389116" y="4804410"/>
                </a:lnTo>
                <a:cubicBezTo>
                  <a:pt x="4389116" y="4939079"/>
                  <a:pt x="4279945" y="5048250"/>
                  <a:pt x="4145279" y="5048250"/>
                </a:cubicBezTo>
                <a:cubicBezTo>
                  <a:pt x="4044277" y="5048250"/>
                  <a:pt x="3957618" y="4986842"/>
                  <a:pt x="3920601" y="4899324"/>
                </a:cubicBezTo>
                <a:lnTo>
                  <a:pt x="3901439" y="4804411"/>
                </a:lnTo>
                <a:lnTo>
                  <a:pt x="3901436" y="4804429"/>
                </a:lnTo>
                <a:lnTo>
                  <a:pt x="3901436" y="4501515"/>
                </a:lnTo>
                <a:cubicBezTo>
                  <a:pt x="3901436" y="4366846"/>
                  <a:pt x="3792264" y="4257675"/>
                  <a:pt x="3657596" y="4257675"/>
                </a:cubicBezTo>
                <a:cubicBezTo>
                  <a:pt x="3522927" y="4257675"/>
                  <a:pt x="3413756" y="4366846"/>
                  <a:pt x="3413756" y="4501515"/>
                </a:cubicBezTo>
                <a:lnTo>
                  <a:pt x="3413756" y="4804430"/>
                </a:lnTo>
                <a:lnTo>
                  <a:pt x="3394599" y="4899324"/>
                </a:lnTo>
                <a:cubicBezTo>
                  <a:pt x="3357581" y="4986842"/>
                  <a:pt x="3270922" y="5048250"/>
                  <a:pt x="3169919" y="5048250"/>
                </a:cubicBezTo>
                <a:cubicBezTo>
                  <a:pt x="3068918" y="5048250"/>
                  <a:pt x="2982258" y="4986842"/>
                  <a:pt x="2945242" y="4899324"/>
                </a:cubicBezTo>
                <a:lnTo>
                  <a:pt x="2926081" y="4804411"/>
                </a:lnTo>
                <a:lnTo>
                  <a:pt x="2926076" y="4804434"/>
                </a:lnTo>
                <a:lnTo>
                  <a:pt x="2926076" y="3691892"/>
                </a:lnTo>
                <a:cubicBezTo>
                  <a:pt x="2926076" y="3557222"/>
                  <a:pt x="2816905" y="3448051"/>
                  <a:pt x="2682236" y="3448051"/>
                </a:cubicBezTo>
                <a:cubicBezTo>
                  <a:pt x="2547567" y="3448051"/>
                  <a:pt x="2438396" y="3557222"/>
                  <a:pt x="2438396" y="3691892"/>
                </a:cubicBezTo>
                <a:lnTo>
                  <a:pt x="2438396" y="4804433"/>
                </a:lnTo>
                <a:lnTo>
                  <a:pt x="2419239" y="4899324"/>
                </a:lnTo>
                <a:cubicBezTo>
                  <a:pt x="2382222" y="4986842"/>
                  <a:pt x="2295563" y="5048250"/>
                  <a:pt x="2194561" y="5048250"/>
                </a:cubicBezTo>
                <a:cubicBezTo>
                  <a:pt x="2093557" y="5048250"/>
                  <a:pt x="2006898" y="4986842"/>
                  <a:pt x="1969881" y="4899324"/>
                </a:cubicBezTo>
                <a:lnTo>
                  <a:pt x="1950719" y="4804411"/>
                </a:lnTo>
                <a:lnTo>
                  <a:pt x="1950716" y="4804427"/>
                </a:lnTo>
                <a:lnTo>
                  <a:pt x="1950716" y="4330065"/>
                </a:lnTo>
                <a:cubicBezTo>
                  <a:pt x="1950716" y="4195396"/>
                  <a:pt x="1841545" y="4086227"/>
                  <a:pt x="1706876" y="4086227"/>
                </a:cubicBezTo>
                <a:cubicBezTo>
                  <a:pt x="1572207" y="4086227"/>
                  <a:pt x="1463036" y="4195396"/>
                  <a:pt x="1463036" y="4330065"/>
                </a:cubicBezTo>
                <a:lnTo>
                  <a:pt x="1463036" y="4804428"/>
                </a:lnTo>
                <a:lnTo>
                  <a:pt x="1443877" y="4899324"/>
                </a:lnTo>
                <a:cubicBezTo>
                  <a:pt x="1406860" y="4986842"/>
                  <a:pt x="1320201" y="5048250"/>
                  <a:pt x="1219200" y="5048250"/>
                </a:cubicBezTo>
                <a:cubicBezTo>
                  <a:pt x="1118198" y="5048250"/>
                  <a:pt x="1031539" y="4986842"/>
                  <a:pt x="994522" y="4899324"/>
                </a:cubicBezTo>
                <a:lnTo>
                  <a:pt x="975360" y="4804411"/>
                </a:lnTo>
                <a:lnTo>
                  <a:pt x="975356" y="4804431"/>
                </a:lnTo>
                <a:lnTo>
                  <a:pt x="975356" y="3920492"/>
                </a:lnTo>
                <a:cubicBezTo>
                  <a:pt x="975356" y="3785823"/>
                  <a:pt x="866185" y="3676652"/>
                  <a:pt x="731516" y="3676652"/>
                </a:cubicBezTo>
                <a:cubicBezTo>
                  <a:pt x="596847" y="3676652"/>
                  <a:pt x="487676" y="3785823"/>
                  <a:pt x="487676" y="3920492"/>
                </a:cubicBezTo>
                <a:lnTo>
                  <a:pt x="487676" y="4804431"/>
                </a:lnTo>
                <a:lnTo>
                  <a:pt x="468518" y="4899324"/>
                </a:lnTo>
                <a:cubicBezTo>
                  <a:pt x="431501" y="4986842"/>
                  <a:pt x="344842" y="5048250"/>
                  <a:pt x="243840" y="5048250"/>
                </a:cubicBezTo>
                <a:cubicBezTo>
                  <a:pt x="109171" y="5048250"/>
                  <a:pt x="0" y="4939079"/>
                  <a:pt x="0" y="4804410"/>
                </a:cubicBez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ppt_x"/>
                                          </p:val>
                                        </p:tav>
                                        <p:tav tm="100000">
                                          <p:val>
                                            <p:strVal val="#ppt_x"/>
                                          </p:val>
                                        </p:tav>
                                      </p:tavLst>
                                    </p:anim>
                                    <p:anim calcmode="lin" valueType="num">
                                      <p:cBhvr additive="base">
                                        <p:cTn id="8" dur="75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userDrawn="1">
  <p:cSld name="15_Title Slide">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6" y="1809750"/>
            <a:ext cx="12191988" cy="5048250"/>
          </a:xfrm>
          <a:custGeom>
            <a:avLst/>
            <a:gdLst>
              <a:gd name="connsiteX0" fmla="*/ 243840 w 12191988"/>
              <a:gd name="connsiteY0" fmla="*/ 0 h 5048250"/>
              <a:gd name="connsiteX1" fmla="*/ 468518 w 12191988"/>
              <a:gd name="connsiteY1" fmla="*/ 148926 h 5048250"/>
              <a:gd name="connsiteX2" fmla="*/ 487676 w 12191988"/>
              <a:gd name="connsiteY2" fmla="*/ 243819 h 5048250"/>
              <a:gd name="connsiteX3" fmla="*/ 487676 w 12191988"/>
              <a:gd name="connsiteY3" fmla="*/ 1127758 h 5048250"/>
              <a:gd name="connsiteX4" fmla="*/ 731516 w 12191988"/>
              <a:gd name="connsiteY4" fmla="*/ 1371598 h 5048250"/>
              <a:gd name="connsiteX5" fmla="*/ 975356 w 12191988"/>
              <a:gd name="connsiteY5" fmla="*/ 1127758 h 5048250"/>
              <a:gd name="connsiteX6" fmla="*/ 975356 w 12191988"/>
              <a:gd name="connsiteY6" fmla="*/ 243819 h 5048250"/>
              <a:gd name="connsiteX7" fmla="*/ 975360 w 12191988"/>
              <a:gd name="connsiteY7" fmla="*/ 243839 h 5048250"/>
              <a:gd name="connsiteX8" fmla="*/ 994522 w 12191988"/>
              <a:gd name="connsiteY8" fmla="*/ 148926 h 5048250"/>
              <a:gd name="connsiteX9" fmla="*/ 1219200 w 12191988"/>
              <a:gd name="connsiteY9" fmla="*/ 0 h 5048250"/>
              <a:gd name="connsiteX10" fmla="*/ 1443877 w 12191988"/>
              <a:gd name="connsiteY10" fmla="*/ 148926 h 5048250"/>
              <a:gd name="connsiteX11" fmla="*/ 1463036 w 12191988"/>
              <a:gd name="connsiteY11" fmla="*/ 243822 h 5048250"/>
              <a:gd name="connsiteX12" fmla="*/ 1463036 w 12191988"/>
              <a:gd name="connsiteY12" fmla="*/ 718185 h 5048250"/>
              <a:gd name="connsiteX13" fmla="*/ 1706876 w 12191988"/>
              <a:gd name="connsiteY13" fmla="*/ 962023 h 5048250"/>
              <a:gd name="connsiteX14" fmla="*/ 1950716 w 12191988"/>
              <a:gd name="connsiteY14" fmla="*/ 718185 h 5048250"/>
              <a:gd name="connsiteX15" fmla="*/ 1950716 w 12191988"/>
              <a:gd name="connsiteY15" fmla="*/ 243823 h 5048250"/>
              <a:gd name="connsiteX16" fmla="*/ 1950719 w 12191988"/>
              <a:gd name="connsiteY16" fmla="*/ 243839 h 5048250"/>
              <a:gd name="connsiteX17" fmla="*/ 1969881 w 12191988"/>
              <a:gd name="connsiteY17" fmla="*/ 148926 h 5048250"/>
              <a:gd name="connsiteX18" fmla="*/ 2194561 w 12191988"/>
              <a:gd name="connsiteY18" fmla="*/ 0 h 5048250"/>
              <a:gd name="connsiteX19" fmla="*/ 2419239 w 12191988"/>
              <a:gd name="connsiteY19" fmla="*/ 148926 h 5048250"/>
              <a:gd name="connsiteX20" fmla="*/ 2438396 w 12191988"/>
              <a:gd name="connsiteY20" fmla="*/ 243817 h 5048250"/>
              <a:gd name="connsiteX21" fmla="*/ 2438396 w 12191988"/>
              <a:gd name="connsiteY21" fmla="*/ 1356358 h 5048250"/>
              <a:gd name="connsiteX22" fmla="*/ 2682236 w 12191988"/>
              <a:gd name="connsiteY22" fmla="*/ 1600199 h 5048250"/>
              <a:gd name="connsiteX23" fmla="*/ 2926076 w 12191988"/>
              <a:gd name="connsiteY23" fmla="*/ 1356358 h 5048250"/>
              <a:gd name="connsiteX24" fmla="*/ 2926076 w 12191988"/>
              <a:gd name="connsiteY24" fmla="*/ 243816 h 5048250"/>
              <a:gd name="connsiteX25" fmla="*/ 2926081 w 12191988"/>
              <a:gd name="connsiteY25" fmla="*/ 243839 h 5048250"/>
              <a:gd name="connsiteX26" fmla="*/ 2945242 w 12191988"/>
              <a:gd name="connsiteY26" fmla="*/ 148926 h 5048250"/>
              <a:gd name="connsiteX27" fmla="*/ 3169919 w 12191988"/>
              <a:gd name="connsiteY27" fmla="*/ 0 h 5048250"/>
              <a:gd name="connsiteX28" fmla="*/ 3394599 w 12191988"/>
              <a:gd name="connsiteY28" fmla="*/ 148926 h 5048250"/>
              <a:gd name="connsiteX29" fmla="*/ 3413756 w 12191988"/>
              <a:gd name="connsiteY29" fmla="*/ 243820 h 5048250"/>
              <a:gd name="connsiteX30" fmla="*/ 3413756 w 12191988"/>
              <a:gd name="connsiteY30" fmla="*/ 546735 h 5048250"/>
              <a:gd name="connsiteX31" fmla="*/ 3657596 w 12191988"/>
              <a:gd name="connsiteY31" fmla="*/ 790575 h 5048250"/>
              <a:gd name="connsiteX32" fmla="*/ 3901436 w 12191988"/>
              <a:gd name="connsiteY32" fmla="*/ 546735 h 5048250"/>
              <a:gd name="connsiteX33" fmla="*/ 3901436 w 12191988"/>
              <a:gd name="connsiteY33" fmla="*/ 243821 h 5048250"/>
              <a:gd name="connsiteX34" fmla="*/ 3901439 w 12191988"/>
              <a:gd name="connsiteY34" fmla="*/ 243839 h 5048250"/>
              <a:gd name="connsiteX35" fmla="*/ 3920601 w 12191988"/>
              <a:gd name="connsiteY35" fmla="*/ 148926 h 5048250"/>
              <a:gd name="connsiteX36" fmla="*/ 4145279 w 12191988"/>
              <a:gd name="connsiteY36" fmla="*/ 0 h 5048250"/>
              <a:gd name="connsiteX37" fmla="*/ 4389116 w 12191988"/>
              <a:gd name="connsiteY37" fmla="*/ 243840 h 5048250"/>
              <a:gd name="connsiteX38" fmla="*/ 4389116 w 12191988"/>
              <a:gd name="connsiteY38" fmla="*/ 1908808 h 5048250"/>
              <a:gd name="connsiteX39" fmla="*/ 4632955 w 12191988"/>
              <a:gd name="connsiteY39" fmla="*/ 2152648 h 5048250"/>
              <a:gd name="connsiteX40" fmla="*/ 4876795 w 12191988"/>
              <a:gd name="connsiteY40" fmla="*/ 1908808 h 5048250"/>
              <a:gd name="connsiteX41" fmla="*/ 4876795 w 12191988"/>
              <a:gd name="connsiteY41" fmla="*/ 243829 h 5048250"/>
              <a:gd name="connsiteX42" fmla="*/ 4876797 w 12191988"/>
              <a:gd name="connsiteY42" fmla="*/ 243840 h 5048250"/>
              <a:gd name="connsiteX43" fmla="*/ 5120638 w 12191988"/>
              <a:gd name="connsiteY43" fmla="*/ 0 h 5048250"/>
              <a:gd name="connsiteX44" fmla="*/ 5345317 w 12191988"/>
              <a:gd name="connsiteY44" fmla="*/ 148926 h 5048250"/>
              <a:gd name="connsiteX45" fmla="*/ 5364474 w 12191988"/>
              <a:gd name="connsiteY45" fmla="*/ 243825 h 5048250"/>
              <a:gd name="connsiteX46" fmla="*/ 5364474 w 12191988"/>
              <a:gd name="connsiteY46" fmla="*/ 975359 h 5048250"/>
              <a:gd name="connsiteX47" fmla="*/ 5608317 w 12191988"/>
              <a:gd name="connsiteY47" fmla="*/ 1219199 h 5048250"/>
              <a:gd name="connsiteX48" fmla="*/ 5852157 w 12191988"/>
              <a:gd name="connsiteY48" fmla="*/ 975359 h 5048250"/>
              <a:gd name="connsiteX49" fmla="*/ 5852157 w 12191988"/>
              <a:gd name="connsiteY49" fmla="*/ 243840 h 5048250"/>
              <a:gd name="connsiteX50" fmla="*/ 6095996 w 12191988"/>
              <a:gd name="connsiteY50" fmla="*/ 0 h 5048250"/>
              <a:gd name="connsiteX51" fmla="*/ 6339834 w 12191988"/>
              <a:gd name="connsiteY51" fmla="*/ 243840 h 5048250"/>
              <a:gd name="connsiteX52" fmla="*/ 6339834 w 12191988"/>
              <a:gd name="connsiteY52" fmla="*/ 1604009 h 5048250"/>
              <a:gd name="connsiteX53" fmla="*/ 6583674 w 12191988"/>
              <a:gd name="connsiteY53" fmla="*/ 1847849 h 5048250"/>
              <a:gd name="connsiteX54" fmla="*/ 6827514 w 12191988"/>
              <a:gd name="connsiteY54" fmla="*/ 1604009 h 5048250"/>
              <a:gd name="connsiteX55" fmla="*/ 6827514 w 12191988"/>
              <a:gd name="connsiteY55" fmla="*/ 243840 h 5048250"/>
              <a:gd name="connsiteX56" fmla="*/ 7071354 w 12191988"/>
              <a:gd name="connsiteY56" fmla="*/ 0 h 5048250"/>
              <a:gd name="connsiteX57" fmla="*/ 7315194 w 12191988"/>
              <a:gd name="connsiteY57" fmla="*/ 243840 h 5048250"/>
              <a:gd name="connsiteX58" fmla="*/ 7315194 w 12191988"/>
              <a:gd name="connsiteY58" fmla="*/ 441960 h 5048250"/>
              <a:gd name="connsiteX59" fmla="*/ 7559034 w 12191988"/>
              <a:gd name="connsiteY59" fmla="*/ 685800 h 5048250"/>
              <a:gd name="connsiteX60" fmla="*/ 7802874 w 12191988"/>
              <a:gd name="connsiteY60" fmla="*/ 441960 h 5048250"/>
              <a:gd name="connsiteX61" fmla="*/ 7802874 w 12191988"/>
              <a:gd name="connsiteY61" fmla="*/ 243840 h 5048250"/>
              <a:gd name="connsiteX62" fmla="*/ 8046714 w 12191988"/>
              <a:gd name="connsiteY62" fmla="*/ 0 h 5048250"/>
              <a:gd name="connsiteX63" fmla="*/ 8290554 w 12191988"/>
              <a:gd name="connsiteY63" fmla="*/ 243840 h 5048250"/>
              <a:gd name="connsiteX64" fmla="*/ 8290554 w 12191988"/>
              <a:gd name="connsiteY64" fmla="*/ 1127759 h 5048250"/>
              <a:gd name="connsiteX65" fmla="*/ 8534394 w 12191988"/>
              <a:gd name="connsiteY65" fmla="*/ 1371599 h 5048250"/>
              <a:gd name="connsiteX66" fmla="*/ 8778234 w 12191988"/>
              <a:gd name="connsiteY66" fmla="*/ 1127759 h 5048250"/>
              <a:gd name="connsiteX67" fmla="*/ 8778234 w 12191988"/>
              <a:gd name="connsiteY67" fmla="*/ 243840 h 5048250"/>
              <a:gd name="connsiteX68" fmla="*/ 9022074 w 12191988"/>
              <a:gd name="connsiteY68" fmla="*/ 0 h 5048250"/>
              <a:gd name="connsiteX69" fmla="*/ 9265914 w 12191988"/>
              <a:gd name="connsiteY69" fmla="*/ 243840 h 5048250"/>
              <a:gd name="connsiteX70" fmla="*/ 9265914 w 12191988"/>
              <a:gd name="connsiteY70" fmla="*/ 718185 h 5048250"/>
              <a:gd name="connsiteX71" fmla="*/ 9509754 w 12191988"/>
              <a:gd name="connsiteY71" fmla="*/ 962025 h 5048250"/>
              <a:gd name="connsiteX72" fmla="*/ 9753594 w 12191988"/>
              <a:gd name="connsiteY72" fmla="*/ 718185 h 5048250"/>
              <a:gd name="connsiteX73" fmla="*/ 9753594 w 12191988"/>
              <a:gd name="connsiteY73" fmla="*/ 243840 h 5048250"/>
              <a:gd name="connsiteX74" fmla="*/ 9997434 w 12191988"/>
              <a:gd name="connsiteY74" fmla="*/ 0 h 5048250"/>
              <a:gd name="connsiteX75" fmla="*/ 10241274 w 12191988"/>
              <a:gd name="connsiteY75" fmla="*/ 243840 h 5048250"/>
              <a:gd name="connsiteX76" fmla="*/ 10241274 w 12191988"/>
              <a:gd name="connsiteY76" fmla="*/ 1908810 h 5048250"/>
              <a:gd name="connsiteX77" fmla="*/ 10485114 w 12191988"/>
              <a:gd name="connsiteY77" fmla="*/ 2152650 h 5048250"/>
              <a:gd name="connsiteX78" fmla="*/ 10728954 w 12191988"/>
              <a:gd name="connsiteY78" fmla="*/ 1908810 h 5048250"/>
              <a:gd name="connsiteX79" fmla="*/ 10728954 w 12191988"/>
              <a:gd name="connsiteY79" fmla="*/ 243840 h 5048250"/>
              <a:gd name="connsiteX80" fmla="*/ 10972794 w 12191988"/>
              <a:gd name="connsiteY80" fmla="*/ 0 h 5048250"/>
              <a:gd name="connsiteX81" fmla="*/ 11216634 w 12191988"/>
              <a:gd name="connsiteY81" fmla="*/ 243840 h 5048250"/>
              <a:gd name="connsiteX82" fmla="*/ 11216634 w 12191988"/>
              <a:gd name="connsiteY82" fmla="*/ 975360 h 5048250"/>
              <a:gd name="connsiteX83" fmla="*/ 11460474 w 12191988"/>
              <a:gd name="connsiteY83" fmla="*/ 1219200 h 5048250"/>
              <a:gd name="connsiteX84" fmla="*/ 11704314 w 12191988"/>
              <a:gd name="connsiteY84" fmla="*/ 975360 h 5048250"/>
              <a:gd name="connsiteX85" fmla="*/ 11704314 w 12191988"/>
              <a:gd name="connsiteY85" fmla="*/ 243840 h 5048250"/>
              <a:gd name="connsiteX86" fmla="*/ 11948154 w 12191988"/>
              <a:gd name="connsiteY86" fmla="*/ 0 h 5048250"/>
              <a:gd name="connsiteX87" fmla="*/ 12172832 w 12191988"/>
              <a:gd name="connsiteY87" fmla="*/ 148926 h 5048250"/>
              <a:gd name="connsiteX88" fmla="*/ 12191988 w 12191988"/>
              <a:gd name="connsiteY88" fmla="*/ 243810 h 5048250"/>
              <a:gd name="connsiteX89" fmla="*/ 12191988 w 12191988"/>
              <a:gd name="connsiteY89" fmla="*/ 5048250 h 5048250"/>
              <a:gd name="connsiteX90" fmla="*/ 0 w 12191988"/>
              <a:gd name="connsiteY90" fmla="*/ 5048250 h 5048250"/>
              <a:gd name="connsiteX91" fmla="*/ 0 w 12191988"/>
              <a:gd name="connsiteY91" fmla="*/ 243840 h 5048250"/>
              <a:gd name="connsiteX92" fmla="*/ 243840 w 12191988"/>
              <a:gd name="connsiteY92" fmla="*/ 0 h 5048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2191988" h="5048250">
                <a:moveTo>
                  <a:pt x="243840" y="0"/>
                </a:moveTo>
                <a:cubicBezTo>
                  <a:pt x="344842" y="0"/>
                  <a:pt x="431501" y="61408"/>
                  <a:pt x="468518" y="148926"/>
                </a:cubicBezTo>
                <a:lnTo>
                  <a:pt x="487676" y="243819"/>
                </a:lnTo>
                <a:lnTo>
                  <a:pt x="487676" y="1127758"/>
                </a:lnTo>
                <a:cubicBezTo>
                  <a:pt x="487676" y="1262427"/>
                  <a:pt x="596847" y="1371598"/>
                  <a:pt x="731516" y="1371598"/>
                </a:cubicBezTo>
                <a:cubicBezTo>
                  <a:pt x="866185" y="1371598"/>
                  <a:pt x="975356" y="1262427"/>
                  <a:pt x="975356" y="1127758"/>
                </a:cubicBezTo>
                <a:lnTo>
                  <a:pt x="975356" y="243819"/>
                </a:lnTo>
                <a:lnTo>
                  <a:pt x="975360" y="243839"/>
                </a:lnTo>
                <a:lnTo>
                  <a:pt x="994522" y="148926"/>
                </a:lnTo>
                <a:cubicBezTo>
                  <a:pt x="1031539" y="61408"/>
                  <a:pt x="1118198" y="0"/>
                  <a:pt x="1219200" y="0"/>
                </a:cubicBezTo>
                <a:cubicBezTo>
                  <a:pt x="1320201" y="0"/>
                  <a:pt x="1406860" y="61408"/>
                  <a:pt x="1443877" y="148926"/>
                </a:cubicBezTo>
                <a:lnTo>
                  <a:pt x="1463036" y="243822"/>
                </a:lnTo>
                <a:lnTo>
                  <a:pt x="1463036" y="718185"/>
                </a:lnTo>
                <a:cubicBezTo>
                  <a:pt x="1463036" y="852854"/>
                  <a:pt x="1572207" y="962023"/>
                  <a:pt x="1706876" y="962023"/>
                </a:cubicBezTo>
                <a:cubicBezTo>
                  <a:pt x="1841545" y="962023"/>
                  <a:pt x="1950716" y="852854"/>
                  <a:pt x="1950716" y="718185"/>
                </a:cubicBezTo>
                <a:lnTo>
                  <a:pt x="1950716" y="243823"/>
                </a:lnTo>
                <a:lnTo>
                  <a:pt x="1950719" y="243839"/>
                </a:lnTo>
                <a:lnTo>
                  <a:pt x="1969881" y="148926"/>
                </a:lnTo>
                <a:cubicBezTo>
                  <a:pt x="2006898" y="61408"/>
                  <a:pt x="2093557" y="0"/>
                  <a:pt x="2194561" y="0"/>
                </a:cubicBezTo>
                <a:cubicBezTo>
                  <a:pt x="2295563" y="0"/>
                  <a:pt x="2382222" y="61408"/>
                  <a:pt x="2419239" y="148926"/>
                </a:cubicBezTo>
                <a:lnTo>
                  <a:pt x="2438396" y="243817"/>
                </a:lnTo>
                <a:lnTo>
                  <a:pt x="2438396" y="1356358"/>
                </a:lnTo>
                <a:cubicBezTo>
                  <a:pt x="2438396" y="1491028"/>
                  <a:pt x="2547567" y="1600199"/>
                  <a:pt x="2682236" y="1600199"/>
                </a:cubicBezTo>
                <a:cubicBezTo>
                  <a:pt x="2816905" y="1600199"/>
                  <a:pt x="2926076" y="1491028"/>
                  <a:pt x="2926076" y="1356358"/>
                </a:cubicBezTo>
                <a:lnTo>
                  <a:pt x="2926076" y="243816"/>
                </a:lnTo>
                <a:lnTo>
                  <a:pt x="2926081" y="243839"/>
                </a:lnTo>
                <a:lnTo>
                  <a:pt x="2945242" y="148926"/>
                </a:lnTo>
                <a:cubicBezTo>
                  <a:pt x="2982258" y="61408"/>
                  <a:pt x="3068918" y="0"/>
                  <a:pt x="3169919" y="0"/>
                </a:cubicBezTo>
                <a:cubicBezTo>
                  <a:pt x="3270922" y="0"/>
                  <a:pt x="3357581" y="61408"/>
                  <a:pt x="3394599" y="148926"/>
                </a:cubicBezTo>
                <a:lnTo>
                  <a:pt x="3413756" y="243820"/>
                </a:lnTo>
                <a:lnTo>
                  <a:pt x="3413756" y="546735"/>
                </a:lnTo>
                <a:cubicBezTo>
                  <a:pt x="3413756" y="681404"/>
                  <a:pt x="3522927" y="790575"/>
                  <a:pt x="3657596" y="790575"/>
                </a:cubicBezTo>
                <a:cubicBezTo>
                  <a:pt x="3792264" y="790575"/>
                  <a:pt x="3901436" y="681404"/>
                  <a:pt x="3901436" y="546735"/>
                </a:cubicBezTo>
                <a:lnTo>
                  <a:pt x="3901436" y="243821"/>
                </a:lnTo>
                <a:lnTo>
                  <a:pt x="3901439" y="243839"/>
                </a:lnTo>
                <a:lnTo>
                  <a:pt x="3920601" y="148926"/>
                </a:lnTo>
                <a:cubicBezTo>
                  <a:pt x="3957618" y="61408"/>
                  <a:pt x="4044277" y="0"/>
                  <a:pt x="4145279" y="0"/>
                </a:cubicBezTo>
                <a:cubicBezTo>
                  <a:pt x="4279945" y="0"/>
                  <a:pt x="4389116" y="109171"/>
                  <a:pt x="4389116" y="243840"/>
                </a:cubicBezTo>
                <a:lnTo>
                  <a:pt x="4389116" y="1908808"/>
                </a:lnTo>
                <a:cubicBezTo>
                  <a:pt x="4389116" y="2043477"/>
                  <a:pt x="4498286" y="2152648"/>
                  <a:pt x="4632955" y="2152648"/>
                </a:cubicBezTo>
                <a:cubicBezTo>
                  <a:pt x="4767623" y="2152648"/>
                  <a:pt x="4876795" y="2043477"/>
                  <a:pt x="4876795" y="1908808"/>
                </a:cubicBezTo>
                <a:lnTo>
                  <a:pt x="4876795" y="243829"/>
                </a:lnTo>
                <a:lnTo>
                  <a:pt x="4876797" y="243840"/>
                </a:lnTo>
                <a:cubicBezTo>
                  <a:pt x="4876797" y="109171"/>
                  <a:pt x="4985968" y="0"/>
                  <a:pt x="5120638" y="0"/>
                </a:cubicBezTo>
                <a:cubicBezTo>
                  <a:pt x="5221639" y="0"/>
                  <a:pt x="5308299" y="61408"/>
                  <a:pt x="5345317" y="148926"/>
                </a:cubicBezTo>
                <a:lnTo>
                  <a:pt x="5364474" y="243825"/>
                </a:lnTo>
                <a:lnTo>
                  <a:pt x="5364474" y="975359"/>
                </a:lnTo>
                <a:cubicBezTo>
                  <a:pt x="5364474" y="1110027"/>
                  <a:pt x="5473648" y="1219199"/>
                  <a:pt x="5608317" y="1219199"/>
                </a:cubicBezTo>
                <a:cubicBezTo>
                  <a:pt x="5742984" y="1219199"/>
                  <a:pt x="5852157" y="1110027"/>
                  <a:pt x="5852157" y="975359"/>
                </a:cubicBezTo>
                <a:lnTo>
                  <a:pt x="5852157" y="243840"/>
                </a:lnTo>
                <a:cubicBezTo>
                  <a:pt x="5852157" y="109171"/>
                  <a:pt x="5961326" y="0"/>
                  <a:pt x="6095996" y="0"/>
                </a:cubicBezTo>
                <a:cubicBezTo>
                  <a:pt x="6230663" y="0"/>
                  <a:pt x="6339834" y="109171"/>
                  <a:pt x="6339834" y="243840"/>
                </a:cubicBezTo>
                <a:lnTo>
                  <a:pt x="6339834" y="1604009"/>
                </a:lnTo>
                <a:cubicBezTo>
                  <a:pt x="6339834" y="1738678"/>
                  <a:pt x="6449005" y="1847849"/>
                  <a:pt x="6583674" y="1847849"/>
                </a:cubicBezTo>
                <a:cubicBezTo>
                  <a:pt x="6718343" y="1847849"/>
                  <a:pt x="6827514" y="1738678"/>
                  <a:pt x="6827514" y="1604009"/>
                </a:cubicBezTo>
                <a:lnTo>
                  <a:pt x="6827514" y="243840"/>
                </a:lnTo>
                <a:cubicBezTo>
                  <a:pt x="6827514" y="109171"/>
                  <a:pt x="6936685" y="0"/>
                  <a:pt x="7071354" y="0"/>
                </a:cubicBezTo>
                <a:cubicBezTo>
                  <a:pt x="7206023" y="0"/>
                  <a:pt x="7315194" y="109171"/>
                  <a:pt x="7315194" y="243840"/>
                </a:cubicBezTo>
                <a:lnTo>
                  <a:pt x="7315194" y="441960"/>
                </a:lnTo>
                <a:cubicBezTo>
                  <a:pt x="7315194" y="576629"/>
                  <a:pt x="7424365" y="685800"/>
                  <a:pt x="7559034" y="685800"/>
                </a:cubicBezTo>
                <a:cubicBezTo>
                  <a:pt x="7693703" y="685800"/>
                  <a:pt x="7802874" y="576629"/>
                  <a:pt x="7802874" y="441960"/>
                </a:cubicBezTo>
                <a:lnTo>
                  <a:pt x="7802874" y="243840"/>
                </a:lnTo>
                <a:cubicBezTo>
                  <a:pt x="7802874" y="109171"/>
                  <a:pt x="7912045" y="0"/>
                  <a:pt x="8046714" y="0"/>
                </a:cubicBezTo>
                <a:cubicBezTo>
                  <a:pt x="8181383" y="0"/>
                  <a:pt x="8290554" y="109171"/>
                  <a:pt x="8290554" y="243840"/>
                </a:cubicBezTo>
                <a:lnTo>
                  <a:pt x="8290554" y="1127759"/>
                </a:lnTo>
                <a:cubicBezTo>
                  <a:pt x="8290554" y="1262428"/>
                  <a:pt x="8399725" y="1371599"/>
                  <a:pt x="8534394" y="1371599"/>
                </a:cubicBezTo>
                <a:cubicBezTo>
                  <a:pt x="8669063" y="1371599"/>
                  <a:pt x="8778234" y="1262428"/>
                  <a:pt x="8778234" y="1127759"/>
                </a:cubicBezTo>
                <a:lnTo>
                  <a:pt x="8778234" y="243840"/>
                </a:lnTo>
                <a:cubicBezTo>
                  <a:pt x="8778234" y="109171"/>
                  <a:pt x="8887405" y="0"/>
                  <a:pt x="9022074" y="0"/>
                </a:cubicBezTo>
                <a:cubicBezTo>
                  <a:pt x="9156743" y="0"/>
                  <a:pt x="9265914" y="109171"/>
                  <a:pt x="9265914" y="243840"/>
                </a:cubicBezTo>
                <a:lnTo>
                  <a:pt x="9265914" y="718185"/>
                </a:lnTo>
                <a:cubicBezTo>
                  <a:pt x="9265914" y="852854"/>
                  <a:pt x="9375085" y="962025"/>
                  <a:pt x="9509754" y="962025"/>
                </a:cubicBezTo>
                <a:cubicBezTo>
                  <a:pt x="9644423" y="962025"/>
                  <a:pt x="9753594" y="852854"/>
                  <a:pt x="9753594" y="718185"/>
                </a:cubicBezTo>
                <a:lnTo>
                  <a:pt x="9753594" y="243840"/>
                </a:lnTo>
                <a:cubicBezTo>
                  <a:pt x="9753594" y="109171"/>
                  <a:pt x="9862765" y="0"/>
                  <a:pt x="9997434" y="0"/>
                </a:cubicBezTo>
                <a:cubicBezTo>
                  <a:pt x="10132103" y="0"/>
                  <a:pt x="10241274" y="109171"/>
                  <a:pt x="10241274" y="243840"/>
                </a:cubicBezTo>
                <a:lnTo>
                  <a:pt x="10241274" y="1908810"/>
                </a:lnTo>
                <a:cubicBezTo>
                  <a:pt x="10241274" y="2043478"/>
                  <a:pt x="10350445" y="2152650"/>
                  <a:pt x="10485114" y="2152650"/>
                </a:cubicBezTo>
                <a:cubicBezTo>
                  <a:pt x="10619783" y="2152650"/>
                  <a:pt x="10728954" y="2043478"/>
                  <a:pt x="10728954" y="1908810"/>
                </a:cubicBezTo>
                <a:lnTo>
                  <a:pt x="10728954" y="243840"/>
                </a:lnTo>
                <a:cubicBezTo>
                  <a:pt x="10728954" y="109171"/>
                  <a:pt x="10838125" y="0"/>
                  <a:pt x="10972794" y="0"/>
                </a:cubicBezTo>
                <a:cubicBezTo>
                  <a:pt x="11107463" y="0"/>
                  <a:pt x="11216634" y="109171"/>
                  <a:pt x="11216634" y="243840"/>
                </a:cubicBezTo>
                <a:lnTo>
                  <a:pt x="11216634" y="975360"/>
                </a:lnTo>
                <a:cubicBezTo>
                  <a:pt x="11216634" y="1110029"/>
                  <a:pt x="11325805" y="1219200"/>
                  <a:pt x="11460474" y="1219200"/>
                </a:cubicBezTo>
                <a:cubicBezTo>
                  <a:pt x="11595143" y="1219200"/>
                  <a:pt x="11704314" y="1110029"/>
                  <a:pt x="11704314" y="975360"/>
                </a:cubicBezTo>
                <a:lnTo>
                  <a:pt x="11704314" y="243840"/>
                </a:lnTo>
                <a:cubicBezTo>
                  <a:pt x="11704314" y="109171"/>
                  <a:pt x="11813485" y="0"/>
                  <a:pt x="11948154" y="0"/>
                </a:cubicBezTo>
                <a:cubicBezTo>
                  <a:pt x="12049156" y="0"/>
                  <a:pt x="12135815" y="61408"/>
                  <a:pt x="12172832" y="148926"/>
                </a:cubicBezTo>
                <a:lnTo>
                  <a:pt x="12191988" y="243810"/>
                </a:lnTo>
                <a:lnTo>
                  <a:pt x="12191988" y="5048250"/>
                </a:lnTo>
                <a:lnTo>
                  <a:pt x="0" y="5048250"/>
                </a:lnTo>
                <a:lnTo>
                  <a:pt x="0" y="243840"/>
                </a:lnTo>
                <a:cubicBezTo>
                  <a:pt x="0" y="109171"/>
                  <a:pt x="109171" y="0"/>
                  <a:pt x="243840" y="0"/>
                </a:cubicBez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ppt_x"/>
                                          </p:val>
                                        </p:tav>
                                        <p:tav tm="100000">
                                          <p:val>
                                            <p:strVal val="#ppt_x"/>
                                          </p:val>
                                        </p:tav>
                                      </p:tavLst>
                                    </p:anim>
                                    <p:anim calcmode="lin" valueType="num">
                                      <p:cBhvr additive="base">
                                        <p:cTn id="8" dur="7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17_Title Slide">
    <p:spTree>
      <p:nvGrpSpPr>
        <p:cNvPr id="1" name=""/>
        <p:cNvGrpSpPr/>
        <p:nvPr/>
      </p:nvGrpSpPr>
      <p:grpSpPr>
        <a:xfrm>
          <a:off x="0" y="0"/>
          <a:ext cx="0" cy="0"/>
          <a:chOff x="0" y="0"/>
          <a:chExt cx="0" cy="0"/>
        </a:xfrm>
      </p:grpSpPr>
      <p:sp>
        <p:nvSpPr>
          <p:cNvPr id="15" name="Freeform: Shape 14"/>
          <p:cNvSpPr/>
          <p:nvPr userDrawn="1"/>
        </p:nvSpPr>
        <p:spPr>
          <a:xfrm>
            <a:off x="0" y="0"/>
            <a:ext cx="12192000" cy="3920052"/>
          </a:xfrm>
          <a:custGeom>
            <a:avLst/>
            <a:gdLst>
              <a:gd name="connsiteX0" fmla="*/ 0 w 12192000"/>
              <a:gd name="connsiteY0" fmla="*/ 0 h 3920052"/>
              <a:gd name="connsiteX1" fmla="*/ 12192000 w 12192000"/>
              <a:gd name="connsiteY1" fmla="*/ 0 h 3920052"/>
              <a:gd name="connsiteX2" fmla="*/ 12192000 w 12192000"/>
              <a:gd name="connsiteY2" fmla="*/ 3920052 h 3920052"/>
              <a:gd name="connsiteX3" fmla="*/ 12073399 w 12192000"/>
              <a:gd name="connsiteY3" fmla="*/ 3854859 h 3920052"/>
              <a:gd name="connsiteX4" fmla="*/ 11149781 w 12192000"/>
              <a:gd name="connsiteY4" fmla="*/ 3480619 h 3920052"/>
              <a:gd name="connsiteX5" fmla="*/ 8023123 w 12192000"/>
              <a:gd name="connsiteY5" fmla="*/ 3156155 h 3920052"/>
              <a:gd name="connsiteX6" fmla="*/ 6253316 w 12192000"/>
              <a:gd name="connsiteY6" fmla="*/ 2241755 h 3920052"/>
              <a:gd name="connsiteX7" fmla="*/ 3510116 w 12192000"/>
              <a:gd name="connsiteY7" fmla="*/ 2123768 h 3920052"/>
              <a:gd name="connsiteX8" fmla="*/ 1297858 w 12192000"/>
              <a:gd name="connsiteY8" fmla="*/ 973394 h 3920052"/>
              <a:gd name="connsiteX9" fmla="*/ 49776 w 12192000"/>
              <a:gd name="connsiteY9" fmla="*/ 883059 h 3920052"/>
              <a:gd name="connsiteX10" fmla="*/ 0 w 12192000"/>
              <a:gd name="connsiteY10" fmla="*/ 883718 h 3920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3920052">
                <a:moveTo>
                  <a:pt x="0" y="0"/>
                </a:moveTo>
                <a:lnTo>
                  <a:pt x="12192000" y="0"/>
                </a:lnTo>
                <a:lnTo>
                  <a:pt x="12192000" y="3920052"/>
                </a:lnTo>
                <a:lnTo>
                  <a:pt x="12073399" y="3854859"/>
                </a:lnTo>
                <a:cubicBezTo>
                  <a:pt x="11824520" y="3715364"/>
                  <a:pt x="11552904" y="3564193"/>
                  <a:pt x="11149781" y="3480619"/>
                </a:cubicBezTo>
                <a:cubicBezTo>
                  <a:pt x="10343536" y="3313471"/>
                  <a:pt x="8839201" y="3362632"/>
                  <a:pt x="8023123" y="3156155"/>
                </a:cubicBezTo>
                <a:cubicBezTo>
                  <a:pt x="7207046" y="2949678"/>
                  <a:pt x="7005484" y="2413819"/>
                  <a:pt x="6253316" y="2241755"/>
                </a:cubicBezTo>
                <a:cubicBezTo>
                  <a:pt x="5501148" y="2069691"/>
                  <a:pt x="4336027" y="2335161"/>
                  <a:pt x="3510116" y="2123768"/>
                </a:cubicBezTo>
                <a:cubicBezTo>
                  <a:pt x="2684206" y="1912375"/>
                  <a:pt x="2050026" y="1199536"/>
                  <a:pt x="1297858" y="973394"/>
                </a:cubicBezTo>
                <a:cubicBezTo>
                  <a:pt x="921774" y="860323"/>
                  <a:pt x="469491" y="873842"/>
                  <a:pt x="49776" y="883059"/>
                </a:cubicBezTo>
                <a:lnTo>
                  <a:pt x="0" y="883718"/>
                </a:lnTo>
                <a:close/>
              </a:path>
            </a:pathLst>
          </a:custGeom>
          <a:gradFill flip="none" rotWithShape="1">
            <a:gsLst>
              <a:gs pos="0">
                <a:schemeClr val="accent1"/>
              </a:gs>
              <a:gs pos="100000">
                <a:schemeClr val="accent5"/>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p:cNvSpPr txBox="1"/>
          <p:nvPr userDrawn="1"/>
        </p:nvSpPr>
        <p:spPr>
          <a:xfrm rot="16200000">
            <a:off x="-463102" y="2959211"/>
            <a:ext cx="4557253" cy="1569660"/>
          </a:xfrm>
          <a:prstGeom prst="rect">
            <a:avLst/>
          </a:prstGeom>
          <a:noFill/>
        </p:spPr>
        <p:txBody>
          <a:bodyPr wrap="square" rtlCol="0">
            <a:spAutoFit/>
          </a:bodyPr>
          <a:lstStyle/>
          <a:p>
            <a:r>
              <a:rPr lang="en-US" sz="9600" b="1" dirty="0">
                <a:solidFill>
                  <a:schemeClr val="accent5">
                    <a:lumMod val="50000"/>
                    <a:alpha val="12000"/>
                  </a:schemeClr>
                </a:solidFill>
                <a:latin typeface="+mj-lt"/>
              </a:rPr>
              <a:t>OFFER</a:t>
            </a:r>
          </a:p>
        </p:txBody>
      </p:sp>
      <p:sp>
        <p:nvSpPr>
          <p:cNvPr id="29" name="TextBox 28"/>
          <p:cNvSpPr txBox="1"/>
          <p:nvPr userDrawn="1"/>
        </p:nvSpPr>
        <p:spPr>
          <a:xfrm rot="16200000">
            <a:off x="-1405772" y="3282376"/>
            <a:ext cx="4557253" cy="923330"/>
          </a:xfrm>
          <a:prstGeom prst="rect">
            <a:avLst/>
          </a:prstGeom>
          <a:noFill/>
        </p:spPr>
        <p:txBody>
          <a:bodyPr wrap="square" rtlCol="0">
            <a:spAutoFit/>
          </a:bodyPr>
          <a:lstStyle/>
          <a:p>
            <a:r>
              <a:rPr lang="en-US" sz="5400" b="1" dirty="0">
                <a:solidFill>
                  <a:schemeClr val="accent5">
                    <a:lumMod val="50000"/>
                    <a:alpha val="12000"/>
                  </a:schemeClr>
                </a:solidFill>
                <a:latin typeface="+mj-lt"/>
              </a:rPr>
              <a:t>SPECIAL</a:t>
            </a:r>
          </a:p>
        </p:txBody>
      </p:sp>
      <p:sp>
        <p:nvSpPr>
          <p:cNvPr id="12" name="Picture Placeholder 11"/>
          <p:cNvSpPr>
            <a:spLocks noGrp="1"/>
          </p:cNvSpPr>
          <p:nvPr>
            <p:ph type="pic" sz="quarter" idx="10" hasCustomPrompt="1"/>
          </p:nvPr>
        </p:nvSpPr>
        <p:spPr>
          <a:xfrm>
            <a:off x="2663138" y="1336586"/>
            <a:ext cx="2802193" cy="4557251"/>
          </a:xfrm>
          <a:custGeom>
            <a:avLst/>
            <a:gdLst>
              <a:gd name="connsiteX0" fmla="*/ 83898 w 2802193"/>
              <a:gd name="connsiteY0" fmla="*/ 0 h 4557251"/>
              <a:gd name="connsiteX1" fmla="*/ 2718295 w 2802193"/>
              <a:gd name="connsiteY1" fmla="*/ 0 h 4557251"/>
              <a:gd name="connsiteX2" fmla="*/ 2802193 w 2802193"/>
              <a:gd name="connsiteY2" fmla="*/ 83898 h 4557251"/>
              <a:gd name="connsiteX3" fmla="*/ 2802193 w 2802193"/>
              <a:gd name="connsiteY3" fmla="*/ 4473353 h 4557251"/>
              <a:gd name="connsiteX4" fmla="*/ 2718295 w 2802193"/>
              <a:gd name="connsiteY4" fmla="*/ 4557251 h 4557251"/>
              <a:gd name="connsiteX5" fmla="*/ 83898 w 2802193"/>
              <a:gd name="connsiteY5" fmla="*/ 4557251 h 4557251"/>
              <a:gd name="connsiteX6" fmla="*/ 0 w 2802193"/>
              <a:gd name="connsiteY6" fmla="*/ 4473353 h 4557251"/>
              <a:gd name="connsiteX7" fmla="*/ 0 w 2802193"/>
              <a:gd name="connsiteY7" fmla="*/ 83898 h 4557251"/>
              <a:gd name="connsiteX8" fmla="*/ 83898 w 2802193"/>
              <a:gd name="connsiteY8" fmla="*/ 0 h 4557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02193" h="4557251">
                <a:moveTo>
                  <a:pt x="83898" y="0"/>
                </a:moveTo>
                <a:lnTo>
                  <a:pt x="2718295" y="0"/>
                </a:lnTo>
                <a:cubicBezTo>
                  <a:pt x="2764631" y="0"/>
                  <a:pt x="2802193" y="37562"/>
                  <a:pt x="2802193" y="83898"/>
                </a:cubicBezTo>
                <a:lnTo>
                  <a:pt x="2802193" y="4473353"/>
                </a:lnTo>
                <a:cubicBezTo>
                  <a:pt x="2802193" y="4519689"/>
                  <a:pt x="2764631" y="4557251"/>
                  <a:pt x="2718295" y="4557251"/>
                </a:cubicBezTo>
                <a:lnTo>
                  <a:pt x="83898" y="4557251"/>
                </a:lnTo>
                <a:cubicBezTo>
                  <a:pt x="37562" y="4557251"/>
                  <a:pt x="0" y="4519689"/>
                  <a:pt x="0" y="4473353"/>
                </a:cubicBezTo>
                <a:lnTo>
                  <a:pt x="0" y="83898"/>
                </a:lnTo>
                <a:cubicBezTo>
                  <a:pt x="0" y="37562"/>
                  <a:pt x="37562" y="0"/>
                  <a:pt x="83898" y="0"/>
                </a:cubicBezTo>
                <a:close/>
              </a:path>
            </a:pathLst>
          </a:custGeom>
          <a:noFill/>
          <a:ln>
            <a:noFill/>
          </a:ln>
          <a:effectLst>
            <a:outerShdw blurRad="1066800" dist="1193800" dir="5400000" sx="78000" sy="78000" algn="t" rotWithShape="0">
              <a:schemeClr val="tx1">
                <a:alpha val="2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lang="en-US" sz="1600">
                <a:solidFill>
                  <a:schemeClr val="bg1"/>
                </a:solidFill>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pPr marL="0" lvl="0" algn="ctr"/>
            <a:endParaRPr lang="en-US" dirty="0"/>
          </a:p>
        </p:txBody>
      </p:sp>
      <p:sp>
        <p:nvSpPr>
          <p:cNvPr id="13" name="Picture Placeholder 12"/>
          <p:cNvSpPr>
            <a:spLocks noGrp="1"/>
          </p:cNvSpPr>
          <p:nvPr>
            <p:ph type="pic" sz="quarter" idx="11" hasCustomPrompt="1"/>
          </p:nvPr>
        </p:nvSpPr>
        <p:spPr>
          <a:xfrm>
            <a:off x="5696389" y="1336586"/>
            <a:ext cx="2802193" cy="4557251"/>
          </a:xfrm>
          <a:custGeom>
            <a:avLst/>
            <a:gdLst>
              <a:gd name="connsiteX0" fmla="*/ 83898 w 2802193"/>
              <a:gd name="connsiteY0" fmla="*/ 0 h 4557251"/>
              <a:gd name="connsiteX1" fmla="*/ 2718295 w 2802193"/>
              <a:gd name="connsiteY1" fmla="*/ 0 h 4557251"/>
              <a:gd name="connsiteX2" fmla="*/ 2802193 w 2802193"/>
              <a:gd name="connsiteY2" fmla="*/ 83898 h 4557251"/>
              <a:gd name="connsiteX3" fmla="*/ 2802193 w 2802193"/>
              <a:gd name="connsiteY3" fmla="*/ 4473353 h 4557251"/>
              <a:gd name="connsiteX4" fmla="*/ 2718295 w 2802193"/>
              <a:gd name="connsiteY4" fmla="*/ 4557251 h 4557251"/>
              <a:gd name="connsiteX5" fmla="*/ 83898 w 2802193"/>
              <a:gd name="connsiteY5" fmla="*/ 4557251 h 4557251"/>
              <a:gd name="connsiteX6" fmla="*/ 0 w 2802193"/>
              <a:gd name="connsiteY6" fmla="*/ 4473353 h 4557251"/>
              <a:gd name="connsiteX7" fmla="*/ 0 w 2802193"/>
              <a:gd name="connsiteY7" fmla="*/ 83898 h 4557251"/>
              <a:gd name="connsiteX8" fmla="*/ 83898 w 2802193"/>
              <a:gd name="connsiteY8" fmla="*/ 0 h 4557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02193" h="4557251">
                <a:moveTo>
                  <a:pt x="83898" y="0"/>
                </a:moveTo>
                <a:lnTo>
                  <a:pt x="2718295" y="0"/>
                </a:lnTo>
                <a:cubicBezTo>
                  <a:pt x="2764631" y="0"/>
                  <a:pt x="2802193" y="37562"/>
                  <a:pt x="2802193" y="83898"/>
                </a:cubicBezTo>
                <a:lnTo>
                  <a:pt x="2802193" y="4473353"/>
                </a:lnTo>
                <a:cubicBezTo>
                  <a:pt x="2802193" y="4519689"/>
                  <a:pt x="2764631" y="4557251"/>
                  <a:pt x="2718295" y="4557251"/>
                </a:cubicBezTo>
                <a:lnTo>
                  <a:pt x="83898" y="4557251"/>
                </a:lnTo>
                <a:cubicBezTo>
                  <a:pt x="37562" y="4557251"/>
                  <a:pt x="0" y="4519689"/>
                  <a:pt x="0" y="4473353"/>
                </a:cubicBezTo>
                <a:lnTo>
                  <a:pt x="0" y="83898"/>
                </a:lnTo>
                <a:cubicBezTo>
                  <a:pt x="0" y="37562"/>
                  <a:pt x="37562" y="0"/>
                  <a:pt x="83898" y="0"/>
                </a:cubicBezTo>
                <a:close/>
              </a:path>
            </a:pathLst>
          </a:custGeom>
          <a:noFill/>
          <a:ln>
            <a:noFill/>
          </a:ln>
          <a:effectLst>
            <a:outerShdw blurRad="1066800" dist="1193800" dir="5400000" sx="78000" sy="78000" algn="t" rotWithShape="0">
              <a:schemeClr val="tx1">
                <a:alpha val="2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lang="en-US" sz="1600">
                <a:solidFill>
                  <a:schemeClr val="bg1"/>
                </a:solidFill>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pPr marL="0" lvl="0" algn="ctr"/>
            <a:endParaRPr lang="en-US" dirty="0"/>
          </a:p>
        </p:txBody>
      </p:sp>
      <p:sp>
        <p:nvSpPr>
          <p:cNvPr id="14" name="Picture Placeholder 13"/>
          <p:cNvSpPr>
            <a:spLocks noGrp="1"/>
          </p:cNvSpPr>
          <p:nvPr>
            <p:ph type="pic" sz="quarter" idx="12" hasCustomPrompt="1"/>
          </p:nvPr>
        </p:nvSpPr>
        <p:spPr>
          <a:xfrm>
            <a:off x="8729640" y="1336586"/>
            <a:ext cx="2802193" cy="4557251"/>
          </a:xfrm>
          <a:custGeom>
            <a:avLst/>
            <a:gdLst>
              <a:gd name="connsiteX0" fmla="*/ 83898 w 2802193"/>
              <a:gd name="connsiteY0" fmla="*/ 0 h 4557251"/>
              <a:gd name="connsiteX1" fmla="*/ 2718295 w 2802193"/>
              <a:gd name="connsiteY1" fmla="*/ 0 h 4557251"/>
              <a:gd name="connsiteX2" fmla="*/ 2802193 w 2802193"/>
              <a:gd name="connsiteY2" fmla="*/ 83898 h 4557251"/>
              <a:gd name="connsiteX3" fmla="*/ 2802193 w 2802193"/>
              <a:gd name="connsiteY3" fmla="*/ 4473353 h 4557251"/>
              <a:gd name="connsiteX4" fmla="*/ 2718295 w 2802193"/>
              <a:gd name="connsiteY4" fmla="*/ 4557251 h 4557251"/>
              <a:gd name="connsiteX5" fmla="*/ 83898 w 2802193"/>
              <a:gd name="connsiteY5" fmla="*/ 4557251 h 4557251"/>
              <a:gd name="connsiteX6" fmla="*/ 0 w 2802193"/>
              <a:gd name="connsiteY6" fmla="*/ 4473353 h 4557251"/>
              <a:gd name="connsiteX7" fmla="*/ 0 w 2802193"/>
              <a:gd name="connsiteY7" fmla="*/ 83898 h 4557251"/>
              <a:gd name="connsiteX8" fmla="*/ 83898 w 2802193"/>
              <a:gd name="connsiteY8" fmla="*/ 0 h 4557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02193" h="4557251">
                <a:moveTo>
                  <a:pt x="83898" y="0"/>
                </a:moveTo>
                <a:lnTo>
                  <a:pt x="2718295" y="0"/>
                </a:lnTo>
                <a:cubicBezTo>
                  <a:pt x="2764631" y="0"/>
                  <a:pt x="2802193" y="37562"/>
                  <a:pt x="2802193" y="83898"/>
                </a:cubicBezTo>
                <a:lnTo>
                  <a:pt x="2802193" y="4473353"/>
                </a:lnTo>
                <a:cubicBezTo>
                  <a:pt x="2802193" y="4519689"/>
                  <a:pt x="2764631" y="4557251"/>
                  <a:pt x="2718295" y="4557251"/>
                </a:cubicBezTo>
                <a:lnTo>
                  <a:pt x="83898" y="4557251"/>
                </a:lnTo>
                <a:cubicBezTo>
                  <a:pt x="37562" y="4557251"/>
                  <a:pt x="0" y="4519689"/>
                  <a:pt x="0" y="4473353"/>
                </a:cubicBezTo>
                <a:lnTo>
                  <a:pt x="0" y="83898"/>
                </a:lnTo>
                <a:cubicBezTo>
                  <a:pt x="0" y="37562"/>
                  <a:pt x="37562" y="0"/>
                  <a:pt x="83898" y="0"/>
                </a:cubicBezTo>
                <a:close/>
              </a:path>
            </a:pathLst>
          </a:custGeom>
          <a:noFill/>
          <a:ln>
            <a:noFill/>
          </a:ln>
          <a:effectLst>
            <a:outerShdw blurRad="1066800" dist="1193800" dir="5400000" sx="78000" sy="78000" algn="t" rotWithShape="0">
              <a:schemeClr val="tx1">
                <a:alpha val="2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lang="en-US" sz="1600" dirty="0">
                <a:solidFill>
                  <a:schemeClr val="bg1"/>
                </a:solidFill>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pPr marL="0" lvl="0" algn="ctr"/>
            <a:endParaRPr lang="en-US" dirty="0"/>
          </a:p>
        </p:txBody>
      </p:sp>
      <p:sp>
        <p:nvSpPr>
          <p:cNvPr id="27" name="TextBox 26"/>
          <p:cNvSpPr txBox="1"/>
          <p:nvPr userDrawn="1"/>
        </p:nvSpPr>
        <p:spPr>
          <a:xfrm rot="10800000" flipV="1">
            <a:off x="10433048" y="68129"/>
            <a:ext cx="1758952" cy="1200329"/>
          </a:xfrm>
          <a:prstGeom prst="rect">
            <a:avLst/>
          </a:prstGeom>
          <a:noFill/>
        </p:spPr>
        <p:txBody>
          <a:bodyPr wrap="square" rtlCol="0">
            <a:spAutoFit/>
          </a:bodyPr>
          <a:lstStyle/>
          <a:p>
            <a:pPr algn="ctr"/>
            <a:fld id="{260E2A6B-A809-4840-BF14-8648BC0BDF87}" type="slidenum">
              <a:rPr lang="id-ID" sz="7200" b="1" i="0" spc="-150" smtClean="0">
                <a:solidFill>
                  <a:schemeClr val="bg1">
                    <a:alpha val="45000"/>
                  </a:schemeClr>
                </a:solidFill>
                <a:ea typeface="Roboto Condensed" panose="02000000000000000000" pitchFamily="2" charset="0"/>
                <a:cs typeface="Segoe UI" panose="020B0502040204020203" pitchFamily="34" charset="0"/>
              </a:rPr>
              <a:t>‹#›</a:t>
            </a:fld>
            <a:endParaRPr lang="id-ID" sz="41300" b="1" i="0" spc="-150" dirty="0">
              <a:solidFill>
                <a:schemeClr val="bg1">
                  <a:alpha val="45000"/>
                </a:schemeClr>
              </a:solidFill>
              <a:ea typeface="Roboto Condensed" panose="02000000000000000000" pitchFamily="2" charset="0"/>
              <a:cs typeface="Segoe UI" panose="020B0502040204020203" pitchFamily="34" charset="0"/>
            </a:endParaRPr>
          </a:p>
        </p:txBody>
      </p:sp>
      <p:pic>
        <p:nvPicPr>
          <p:cNvPr id="30" name="图片 29"/>
          <p:cNvPicPr>
            <a:picLocks noChangeAspect="1"/>
          </p:cNvPicPr>
          <p:nvPr userDrawn="1"/>
        </p:nvPicPr>
        <p:blipFill>
          <a:blip r:embed="rId2" cstate="screen">
            <a:biLevel thresh="25000"/>
          </a:blip>
          <a:stretch>
            <a:fillRect/>
          </a:stretch>
        </p:blipFill>
        <p:spPr>
          <a:xfrm>
            <a:off x="313775" y="217207"/>
            <a:ext cx="901414" cy="25329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750" fill="hold"/>
                                        <p:tgtEl>
                                          <p:spTgt spid="15"/>
                                        </p:tgtEl>
                                        <p:attrNameLst>
                                          <p:attrName>ppt_x</p:attrName>
                                        </p:attrNameLst>
                                      </p:cBhvr>
                                      <p:tavLst>
                                        <p:tav tm="0">
                                          <p:val>
                                            <p:strVal val="#ppt_x"/>
                                          </p:val>
                                        </p:tav>
                                        <p:tav tm="100000">
                                          <p:val>
                                            <p:strVal val="#ppt_x"/>
                                          </p:val>
                                        </p:tav>
                                      </p:tavLst>
                                    </p:anim>
                                    <p:anim calcmode="lin" valueType="num">
                                      <p:cBhvr additive="base">
                                        <p:cTn id="8" dur="750" fill="hold"/>
                                        <p:tgtEl>
                                          <p:spTgt spid="15"/>
                                        </p:tgtEl>
                                        <p:attrNameLst>
                                          <p:attrName>ppt_y</p:attrName>
                                        </p:attrNameLst>
                                      </p:cBhvr>
                                      <p:tavLst>
                                        <p:tav tm="0">
                                          <p:val>
                                            <p:strVal val="0-#ppt_h/2"/>
                                          </p:val>
                                        </p:tav>
                                        <p:tav tm="100000">
                                          <p:val>
                                            <p:strVal val="#ppt_y"/>
                                          </p:val>
                                        </p:tav>
                                      </p:tavLst>
                                    </p:anim>
                                  </p:childTnLst>
                                </p:cTn>
                              </p:par>
                              <p:par>
                                <p:cTn id="9" presetID="10" presetClass="entr" presetSubtype="0" fill="hold" grpId="0" nodeType="withEffect">
                                  <p:stCondLst>
                                    <p:cond delay="50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500"/>
                                        <p:tgtEl>
                                          <p:spTgt spid="27"/>
                                        </p:tgtEl>
                                      </p:cBhvr>
                                    </p:animEffect>
                                  </p:childTnLst>
                                </p:cTn>
                              </p:par>
                              <p:par>
                                <p:cTn id="12" presetID="2" presetClass="entr" presetSubtype="4" decel="100000" fill="hold" grpId="0" nodeType="withEffect">
                                  <p:stCondLst>
                                    <p:cond delay="500"/>
                                  </p:stCondLst>
                                  <p:childTnLst>
                                    <p:set>
                                      <p:cBhvr>
                                        <p:cTn id="13" dur="1" fill="hold">
                                          <p:stCondLst>
                                            <p:cond delay="0"/>
                                          </p:stCondLst>
                                        </p:cTn>
                                        <p:tgtEl>
                                          <p:spTgt spid="12"/>
                                        </p:tgtEl>
                                        <p:attrNameLst>
                                          <p:attrName>style.visibility</p:attrName>
                                        </p:attrNameLst>
                                      </p:cBhvr>
                                      <p:to>
                                        <p:strVal val="visible"/>
                                      </p:to>
                                    </p:set>
                                    <p:anim calcmode="lin" valueType="num">
                                      <p:cBhvr additive="base">
                                        <p:cTn id="14" dur="750" fill="hold"/>
                                        <p:tgtEl>
                                          <p:spTgt spid="12"/>
                                        </p:tgtEl>
                                        <p:attrNameLst>
                                          <p:attrName>ppt_x</p:attrName>
                                        </p:attrNameLst>
                                      </p:cBhvr>
                                      <p:tavLst>
                                        <p:tav tm="0">
                                          <p:val>
                                            <p:strVal val="#ppt_x"/>
                                          </p:val>
                                        </p:tav>
                                        <p:tav tm="100000">
                                          <p:val>
                                            <p:strVal val="#ppt_x"/>
                                          </p:val>
                                        </p:tav>
                                      </p:tavLst>
                                    </p:anim>
                                    <p:anim calcmode="lin" valueType="num">
                                      <p:cBhvr additive="base">
                                        <p:cTn id="15" dur="750" fill="hold"/>
                                        <p:tgtEl>
                                          <p:spTgt spid="12"/>
                                        </p:tgtEl>
                                        <p:attrNameLst>
                                          <p:attrName>ppt_y</p:attrName>
                                        </p:attrNameLst>
                                      </p:cBhvr>
                                      <p:tavLst>
                                        <p:tav tm="0">
                                          <p:val>
                                            <p:strVal val="1+#ppt_h/2"/>
                                          </p:val>
                                        </p:tav>
                                        <p:tav tm="100000">
                                          <p:val>
                                            <p:strVal val="#ppt_y"/>
                                          </p:val>
                                        </p:tav>
                                      </p:tavLst>
                                    </p:anim>
                                  </p:childTnLst>
                                </p:cTn>
                              </p:par>
                              <p:par>
                                <p:cTn id="16" presetID="2" presetClass="entr" presetSubtype="4" decel="100000" fill="hold" grpId="0" nodeType="withEffect">
                                  <p:stCondLst>
                                    <p:cond delay="750"/>
                                  </p:stCondLst>
                                  <p:childTnLst>
                                    <p:set>
                                      <p:cBhvr>
                                        <p:cTn id="17" dur="1" fill="hold">
                                          <p:stCondLst>
                                            <p:cond delay="0"/>
                                          </p:stCondLst>
                                        </p:cTn>
                                        <p:tgtEl>
                                          <p:spTgt spid="13"/>
                                        </p:tgtEl>
                                        <p:attrNameLst>
                                          <p:attrName>style.visibility</p:attrName>
                                        </p:attrNameLst>
                                      </p:cBhvr>
                                      <p:to>
                                        <p:strVal val="visible"/>
                                      </p:to>
                                    </p:set>
                                    <p:anim calcmode="lin" valueType="num">
                                      <p:cBhvr additive="base">
                                        <p:cTn id="18" dur="750" fill="hold"/>
                                        <p:tgtEl>
                                          <p:spTgt spid="13"/>
                                        </p:tgtEl>
                                        <p:attrNameLst>
                                          <p:attrName>ppt_x</p:attrName>
                                        </p:attrNameLst>
                                      </p:cBhvr>
                                      <p:tavLst>
                                        <p:tav tm="0">
                                          <p:val>
                                            <p:strVal val="#ppt_x"/>
                                          </p:val>
                                        </p:tav>
                                        <p:tav tm="100000">
                                          <p:val>
                                            <p:strVal val="#ppt_x"/>
                                          </p:val>
                                        </p:tav>
                                      </p:tavLst>
                                    </p:anim>
                                    <p:anim calcmode="lin" valueType="num">
                                      <p:cBhvr additive="base">
                                        <p:cTn id="19" dur="750" fill="hold"/>
                                        <p:tgtEl>
                                          <p:spTgt spid="13"/>
                                        </p:tgtEl>
                                        <p:attrNameLst>
                                          <p:attrName>ppt_y</p:attrName>
                                        </p:attrNameLst>
                                      </p:cBhvr>
                                      <p:tavLst>
                                        <p:tav tm="0">
                                          <p:val>
                                            <p:strVal val="1+#ppt_h/2"/>
                                          </p:val>
                                        </p:tav>
                                        <p:tav tm="100000">
                                          <p:val>
                                            <p:strVal val="#ppt_y"/>
                                          </p:val>
                                        </p:tav>
                                      </p:tavLst>
                                    </p:anim>
                                  </p:childTnLst>
                                </p:cTn>
                              </p:par>
                              <p:par>
                                <p:cTn id="20" presetID="2" presetClass="entr" presetSubtype="4" decel="100000" fill="hold" grpId="0" nodeType="withEffect">
                                  <p:stCondLst>
                                    <p:cond delay="1000"/>
                                  </p:stCondLst>
                                  <p:childTnLst>
                                    <p:set>
                                      <p:cBhvr>
                                        <p:cTn id="21" dur="1" fill="hold">
                                          <p:stCondLst>
                                            <p:cond delay="0"/>
                                          </p:stCondLst>
                                        </p:cTn>
                                        <p:tgtEl>
                                          <p:spTgt spid="14"/>
                                        </p:tgtEl>
                                        <p:attrNameLst>
                                          <p:attrName>style.visibility</p:attrName>
                                        </p:attrNameLst>
                                      </p:cBhvr>
                                      <p:to>
                                        <p:strVal val="visible"/>
                                      </p:to>
                                    </p:set>
                                    <p:anim calcmode="lin" valueType="num">
                                      <p:cBhvr additive="base">
                                        <p:cTn id="22" dur="750" fill="hold"/>
                                        <p:tgtEl>
                                          <p:spTgt spid="14"/>
                                        </p:tgtEl>
                                        <p:attrNameLst>
                                          <p:attrName>ppt_x</p:attrName>
                                        </p:attrNameLst>
                                      </p:cBhvr>
                                      <p:tavLst>
                                        <p:tav tm="0">
                                          <p:val>
                                            <p:strVal val="#ppt_x"/>
                                          </p:val>
                                        </p:tav>
                                        <p:tav tm="100000">
                                          <p:val>
                                            <p:strVal val="#ppt_x"/>
                                          </p:val>
                                        </p:tav>
                                      </p:tavLst>
                                    </p:anim>
                                    <p:anim calcmode="lin" valueType="num">
                                      <p:cBhvr additive="base">
                                        <p:cTn id="23" dur="750" fill="hold"/>
                                        <p:tgtEl>
                                          <p:spTgt spid="14"/>
                                        </p:tgtEl>
                                        <p:attrNameLst>
                                          <p:attrName>ppt_y</p:attrName>
                                        </p:attrNameLst>
                                      </p:cBhvr>
                                      <p:tavLst>
                                        <p:tav tm="0">
                                          <p:val>
                                            <p:strVal val="1+#ppt_h/2"/>
                                          </p:val>
                                        </p:tav>
                                        <p:tav tm="100000">
                                          <p:val>
                                            <p:strVal val="#ppt_y"/>
                                          </p:val>
                                        </p:tav>
                                      </p:tavLst>
                                    </p:anim>
                                  </p:childTnLst>
                                </p:cTn>
                              </p:par>
                              <p:par>
                                <p:cTn id="24" presetID="10" presetClass="entr" presetSubtype="0" fill="hold" grpId="0" nodeType="withEffect">
                                  <p:stCondLst>
                                    <p:cond delay="500"/>
                                  </p:stCondLst>
                                  <p:childTnLst>
                                    <p:set>
                                      <p:cBhvr>
                                        <p:cTn id="25" dur="1" fill="hold">
                                          <p:stCondLst>
                                            <p:cond delay="0"/>
                                          </p:stCondLst>
                                        </p:cTn>
                                        <p:tgtEl>
                                          <p:spTgt spid="29"/>
                                        </p:tgtEl>
                                        <p:attrNameLst>
                                          <p:attrName>style.visibility</p:attrName>
                                        </p:attrNameLst>
                                      </p:cBhvr>
                                      <p:to>
                                        <p:strVal val="visible"/>
                                      </p:to>
                                    </p:set>
                                    <p:animEffect transition="in" filter="fade">
                                      <p:cBhvr>
                                        <p:cTn id="26" dur="500"/>
                                        <p:tgtEl>
                                          <p:spTgt spid="29"/>
                                        </p:tgtEl>
                                      </p:cBhvr>
                                    </p:animEffect>
                                  </p:childTnLst>
                                </p:cTn>
                              </p:par>
                              <p:par>
                                <p:cTn id="27" presetID="10" presetClass="entr" presetSubtype="0" fill="hold" grpId="0" nodeType="withEffect">
                                  <p:stCondLst>
                                    <p:cond delay="750"/>
                                  </p:stCondLst>
                                  <p:childTnLst>
                                    <p:set>
                                      <p:cBhvr>
                                        <p:cTn id="28" dur="1" fill="hold">
                                          <p:stCondLst>
                                            <p:cond delay="0"/>
                                          </p:stCondLst>
                                        </p:cTn>
                                        <p:tgtEl>
                                          <p:spTgt spid="28"/>
                                        </p:tgtEl>
                                        <p:attrNameLst>
                                          <p:attrName>style.visibility</p:attrName>
                                        </p:attrNameLst>
                                      </p:cBhvr>
                                      <p:to>
                                        <p:strVal val="visible"/>
                                      </p:to>
                                    </p:set>
                                    <p:animEffect transition="in" filter="fade">
                                      <p:cBhvr>
                                        <p:cTn id="29" dur="500"/>
                                        <p:tgtEl>
                                          <p:spTgt spid="28"/>
                                        </p:tgtEl>
                                      </p:cBhvr>
                                    </p:animEffect>
                                  </p:childTnLst>
                                </p:cTn>
                              </p:par>
                              <p:par>
                                <p:cTn id="30" presetID="10" presetClass="entr" presetSubtype="0" fill="hold" nodeType="withEffect">
                                  <p:stCondLst>
                                    <p:cond delay="125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7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ldLvl="0" animBg="1"/>
      <p:bldP spid="28" grpId="0"/>
      <p:bldP spid="29" grpId="0"/>
      <p:bldP spid="12" grpId="0" bldLvl="0" animBg="1"/>
      <p:bldP spid="13" grpId="0" bldLvl="0" animBg="1"/>
      <p:bldP spid="14" grpId="0" bldLvl="0" animBg="1"/>
      <p:bldP spid="27" grpId="0"/>
    </p:bld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25_Title Slide">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1" y="4339770"/>
            <a:ext cx="12192001" cy="2518229"/>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ppt_x"/>
                                          </p:val>
                                        </p:tav>
                                        <p:tav tm="100000">
                                          <p:val>
                                            <p:strVal val="#ppt_x"/>
                                          </p:val>
                                        </p:tav>
                                      </p:tavLst>
                                    </p:anim>
                                    <p:anim calcmode="lin" valueType="num">
                                      <p:cBhvr additive="base">
                                        <p:cTn id="8" dur="75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45_Title Slide">
    <p:bg>
      <p:bgPr>
        <a:solidFill>
          <a:srgbClr val="444C73"/>
        </a:solidFill>
        <a:effectLst/>
      </p:bgPr>
    </p:bg>
    <p:spTree>
      <p:nvGrpSpPr>
        <p:cNvPr id="1" name=""/>
        <p:cNvGrpSpPr/>
        <p:nvPr/>
      </p:nvGrpSpPr>
      <p:grpSpPr>
        <a:xfrm>
          <a:off x="0" y="0"/>
          <a:ext cx="0" cy="0"/>
          <a:chOff x="0" y="0"/>
          <a:chExt cx="0" cy="0"/>
        </a:xfrm>
      </p:grpSpPr>
      <p:sp>
        <p:nvSpPr>
          <p:cNvPr id="15" name="Picture Placeholder 14"/>
          <p:cNvSpPr>
            <a:spLocks noGrp="1"/>
          </p:cNvSpPr>
          <p:nvPr>
            <p:ph type="pic" sz="quarter" idx="10" hasCustomPrompt="1"/>
          </p:nvPr>
        </p:nvSpPr>
        <p:spPr>
          <a:xfrm>
            <a:off x="1510251" y="1314610"/>
            <a:ext cx="1353378" cy="1761185"/>
          </a:xfrm>
          <a:custGeom>
            <a:avLst/>
            <a:gdLst>
              <a:gd name="connsiteX0" fmla="*/ 703221 w 1353378"/>
              <a:gd name="connsiteY0" fmla="*/ 0 h 1761185"/>
              <a:gd name="connsiteX1" fmla="*/ 1169383 w 1353378"/>
              <a:gd name="connsiteY1" fmla="*/ 146374 h 1761185"/>
              <a:gd name="connsiteX2" fmla="*/ 1345149 w 1353378"/>
              <a:gd name="connsiteY2" fmla="*/ 523183 h 1761185"/>
              <a:gd name="connsiteX3" fmla="*/ 1342798 w 1353378"/>
              <a:gd name="connsiteY3" fmla="*/ 530237 h 1761185"/>
              <a:gd name="connsiteX4" fmla="*/ 957171 w 1353378"/>
              <a:gd name="connsiteY4" fmla="*/ 530237 h 1761185"/>
              <a:gd name="connsiteX5" fmla="*/ 887805 w 1353378"/>
              <a:gd name="connsiteY5" fmla="*/ 363877 h 1761185"/>
              <a:gd name="connsiteX6" fmla="*/ 696167 w 1353378"/>
              <a:gd name="connsiteY6" fmla="*/ 299801 h 1761185"/>
              <a:gd name="connsiteX7" fmla="*/ 508057 w 1353378"/>
              <a:gd name="connsiteY7" fmla="*/ 352708 h 1761185"/>
              <a:gd name="connsiteX8" fmla="*/ 439866 w 1353378"/>
              <a:gd name="connsiteY8" fmla="*/ 483209 h 1761185"/>
              <a:gd name="connsiteX9" fmla="*/ 508645 w 1353378"/>
              <a:gd name="connsiteY9" fmla="*/ 603717 h 1761185"/>
              <a:gd name="connsiteX10" fmla="*/ 766709 w 1353378"/>
              <a:gd name="connsiteY10" fmla="*/ 717171 h 1761185"/>
              <a:gd name="connsiteX11" fmla="*/ 1205830 w 1353378"/>
              <a:gd name="connsiteY11" fmla="*/ 931148 h 1761185"/>
              <a:gd name="connsiteX12" fmla="*/ 1353378 w 1353378"/>
              <a:gd name="connsiteY12" fmla="*/ 1280328 h 1761185"/>
              <a:gd name="connsiteX13" fmla="*/ 1177613 w 1353378"/>
              <a:gd name="connsiteY13" fmla="*/ 1633623 h 1761185"/>
              <a:gd name="connsiteX14" fmla="*/ 711451 w 1353378"/>
              <a:gd name="connsiteY14" fmla="*/ 1761185 h 1761185"/>
              <a:gd name="connsiteX15" fmla="*/ 207080 w 1353378"/>
              <a:gd name="connsiteY15" fmla="*/ 1614811 h 1761185"/>
              <a:gd name="connsiteX16" fmla="*/ 159 w 1353378"/>
              <a:gd name="connsiteY16" fmla="*/ 1193326 h 1761185"/>
              <a:gd name="connsiteX17" fmla="*/ 2510 w 1353378"/>
              <a:gd name="connsiteY17" fmla="*/ 1186272 h 1761185"/>
              <a:gd name="connsiteX18" fmla="*/ 389312 w 1353378"/>
              <a:gd name="connsiteY18" fmla="*/ 1186272 h 1761185"/>
              <a:gd name="connsiteX19" fmla="*/ 469259 w 1353378"/>
              <a:gd name="connsiteY19" fmla="*/ 1397897 h 1761185"/>
              <a:gd name="connsiteX20" fmla="*/ 711451 w 1353378"/>
              <a:gd name="connsiteY20" fmla="*/ 1461384 h 1761185"/>
              <a:gd name="connsiteX21" fmla="*/ 895447 w 1353378"/>
              <a:gd name="connsiteY21" fmla="*/ 1412005 h 1761185"/>
              <a:gd name="connsiteX22" fmla="*/ 955995 w 1353378"/>
              <a:gd name="connsiteY22" fmla="*/ 1282679 h 1761185"/>
              <a:gd name="connsiteX23" fmla="*/ 896035 w 1353378"/>
              <a:gd name="connsiteY23" fmla="*/ 1142772 h 1761185"/>
              <a:gd name="connsiteX24" fmla="*/ 680883 w 1353378"/>
              <a:gd name="connsiteY24" fmla="*/ 1038136 h 1761185"/>
              <a:gd name="connsiteX25" fmla="*/ 200026 w 1353378"/>
              <a:gd name="connsiteY25" fmla="*/ 818869 h 1761185"/>
              <a:gd name="connsiteX26" fmla="*/ 43659 w 1353378"/>
              <a:gd name="connsiteY26" fmla="*/ 480858 h 1761185"/>
              <a:gd name="connsiteX27" fmla="*/ 230006 w 1353378"/>
              <a:gd name="connsiteY27" fmla="*/ 132854 h 1761185"/>
              <a:gd name="connsiteX28" fmla="*/ 703221 w 1353378"/>
              <a:gd name="connsiteY28" fmla="*/ 0 h 1761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53378" h="1761185">
                <a:moveTo>
                  <a:pt x="703221" y="0"/>
                </a:moveTo>
                <a:cubicBezTo>
                  <a:pt x="892900" y="0"/>
                  <a:pt x="1048287" y="48792"/>
                  <a:pt x="1169383" y="146374"/>
                </a:cubicBezTo>
                <a:cubicBezTo>
                  <a:pt x="1290480" y="243956"/>
                  <a:pt x="1349068" y="369559"/>
                  <a:pt x="1345149" y="523183"/>
                </a:cubicBezTo>
                <a:lnTo>
                  <a:pt x="1342798" y="530237"/>
                </a:lnTo>
                <a:lnTo>
                  <a:pt x="957171" y="530237"/>
                </a:lnTo>
                <a:cubicBezTo>
                  <a:pt x="957171" y="462047"/>
                  <a:pt x="934049" y="406593"/>
                  <a:pt x="887805" y="363877"/>
                </a:cubicBezTo>
                <a:cubicBezTo>
                  <a:pt x="841562" y="321160"/>
                  <a:pt x="777682" y="299801"/>
                  <a:pt x="696167" y="299801"/>
                </a:cubicBezTo>
                <a:cubicBezTo>
                  <a:pt x="616221" y="299801"/>
                  <a:pt x="553517" y="317437"/>
                  <a:pt x="508057" y="352708"/>
                </a:cubicBezTo>
                <a:cubicBezTo>
                  <a:pt x="462597" y="387978"/>
                  <a:pt x="439866" y="431479"/>
                  <a:pt x="439866" y="483209"/>
                </a:cubicBezTo>
                <a:cubicBezTo>
                  <a:pt x="439866" y="533372"/>
                  <a:pt x="462792" y="573542"/>
                  <a:pt x="508645" y="603717"/>
                </a:cubicBezTo>
                <a:cubicBezTo>
                  <a:pt x="554497" y="633894"/>
                  <a:pt x="640518" y="671712"/>
                  <a:pt x="766709" y="717171"/>
                </a:cubicBezTo>
                <a:cubicBezTo>
                  <a:pt x="961090" y="775172"/>
                  <a:pt x="1107464" y="846498"/>
                  <a:pt x="1205830" y="931148"/>
                </a:cubicBezTo>
                <a:cubicBezTo>
                  <a:pt x="1304195" y="1015798"/>
                  <a:pt x="1353378" y="1132190"/>
                  <a:pt x="1353378" y="1280328"/>
                </a:cubicBezTo>
                <a:cubicBezTo>
                  <a:pt x="1353378" y="1430816"/>
                  <a:pt x="1294789" y="1548581"/>
                  <a:pt x="1177613" y="1633623"/>
                </a:cubicBezTo>
                <a:cubicBezTo>
                  <a:pt x="1060436" y="1718664"/>
                  <a:pt x="905048" y="1761185"/>
                  <a:pt x="711451" y="1761185"/>
                </a:cubicBezTo>
                <a:cubicBezTo>
                  <a:pt x="517071" y="1761185"/>
                  <a:pt x="348947" y="1712393"/>
                  <a:pt x="207080" y="1614811"/>
                </a:cubicBezTo>
                <a:cubicBezTo>
                  <a:pt x="65214" y="1517229"/>
                  <a:pt x="-3761" y="1376734"/>
                  <a:pt x="159" y="1193326"/>
                </a:cubicBezTo>
                <a:lnTo>
                  <a:pt x="2510" y="1186272"/>
                </a:lnTo>
                <a:lnTo>
                  <a:pt x="389312" y="1186272"/>
                </a:lnTo>
                <a:cubicBezTo>
                  <a:pt x="389312" y="1285030"/>
                  <a:pt x="415961" y="1355572"/>
                  <a:pt x="469259" y="1397897"/>
                </a:cubicBezTo>
                <a:cubicBezTo>
                  <a:pt x="522557" y="1440221"/>
                  <a:pt x="603288" y="1461384"/>
                  <a:pt x="711451" y="1461384"/>
                </a:cubicBezTo>
                <a:cubicBezTo>
                  <a:pt x="793749" y="1461384"/>
                  <a:pt x="855082" y="1444925"/>
                  <a:pt x="895447" y="1412005"/>
                </a:cubicBezTo>
                <a:cubicBezTo>
                  <a:pt x="935812" y="1379086"/>
                  <a:pt x="955995" y="1335977"/>
                  <a:pt x="955995" y="1282679"/>
                </a:cubicBezTo>
                <a:cubicBezTo>
                  <a:pt x="955995" y="1222327"/>
                  <a:pt x="936009" y="1175692"/>
                  <a:pt x="896035" y="1142772"/>
                </a:cubicBezTo>
                <a:cubicBezTo>
                  <a:pt x="856061" y="1109852"/>
                  <a:pt x="784345" y="1074973"/>
                  <a:pt x="680883" y="1038136"/>
                </a:cubicBezTo>
                <a:cubicBezTo>
                  <a:pt x="464556" y="969946"/>
                  <a:pt x="304271" y="896856"/>
                  <a:pt x="200026" y="818869"/>
                </a:cubicBezTo>
                <a:cubicBezTo>
                  <a:pt x="95782" y="740882"/>
                  <a:pt x="43659" y="628212"/>
                  <a:pt x="43659" y="480858"/>
                </a:cubicBezTo>
                <a:cubicBezTo>
                  <a:pt x="43659" y="337423"/>
                  <a:pt x="105774" y="221423"/>
                  <a:pt x="230006" y="132854"/>
                </a:cubicBezTo>
                <a:cubicBezTo>
                  <a:pt x="354237" y="44285"/>
                  <a:pt x="511975" y="0"/>
                  <a:pt x="703221" y="0"/>
                </a:cubicBezTo>
                <a:close/>
              </a:path>
            </a:pathLst>
          </a:custGeom>
          <a:noFill/>
          <a:effectLst>
            <a:outerShdw blurRad="139700" dist="38100" dir="2700000" algn="tl" rotWithShape="0">
              <a:prstClr val="black">
                <a:alpha val="22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
        <p:nvSpPr>
          <p:cNvPr id="16" name="Picture Placeholder 15"/>
          <p:cNvSpPr>
            <a:spLocks noGrp="1"/>
          </p:cNvSpPr>
          <p:nvPr>
            <p:ph type="pic" sz="quarter" idx="11" hasCustomPrompt="1"/>
          </p:nvPr>
        </p:nvSpPr>
        <p:spPr>
          <a:xfrm>
            <a:off x="3735447" y="1336195"/>
            <a:ext cx="2115066" cy="1711805"/>
          </a:xfrm>
          <a:custGeom>
            <a:avLst/>
            <a:gdLst>
              <a:gd name="connsiteX0" fmla="*/ 0 w 2115066"/>
              <a:gd name="connsiteY0" fmla="*/ 0 h 1711805"/>
              <a:gd name="connsiteX1" fmla="*/ 385627 w 2115066"/>
              <a:gd name="connsiteY1" fmla="*/ 0 h 1711805"/>
              <a:gd name="connsiteX2" fmla="*/ 610183 w 2115066"/>
              <a:gd name="connsiteY2" fmla="*/ 1122784 h 1711805"/>
              <a:gd name="connsiteX3" fmla="*/ 617237 w 2115066"/>
              <a:gd name="connsiteY3" fmla="*/ 1122784 h 1711805"/>
              <a:gd name="connsiteX4" fmla="*/ 919390 w 2115066"/>
              <a:gd name="connsiteY4" fmla="*/ 0 h 1711805"/>
              <a:gd name="connsiteX5" fmla="*/ 1195677 w 2115066"/>
              <a:gd name="connsiteY5" fmla="*/ 0 h 1711805"/>
              <a:gd name="connsiteX6" fmla="*/ 1499005 w 2115066"/>
              <a:gd name="connsiteY6" fmla="*/ 1122784 h 1711805"/>
              <a:gd name="connsiteX7" fmla="*/ 1506059 w 2115066"/>
              <a:gd name="connsiteY7" fmla="*/ 1122784 h 1711805"/>
              <a:gd name="connsiteX8" fmla="*/ 1730616 w 2115066"/>
              <a:gd name="connsiteY8" fmla="*/ 0 h 1711805"/>
              <a:gd name="connsiteX9" fmla="*/ 2115066 w 2115066"/>
              <a:gd name="connsiteY9" fmla="*/ 0 h 1711805"/>
              <a:gd name="connsiteX10" fmla="*/ 1722386 w 2115066"/>
              <a:gd name="connsiteY10" fmla="*/ 1711805 h 1711805"/>
              <a:gd name="connsiteX11" fmla="*/ 1348517 w 2115066"/>
              <a:gd name="connsiteY11" fmla="*/ 1711805 h 1711805"/>
              <a:gd name="connsiteX12" fmla="*/ 1060472 w 2115066"/>
              <a:gd name="connsiteY12" fmla="*/ 656035 h 1711805"/>
              <a:gd name="connsiteX13" fmla="*/ 1053418 w 2115066"/>
              <a:gd name="connsiteY13" fmla="*/ 656035 h 1711805"/>
              <a:gd name="connsiteX14" fmla="*/ 767726 w 2115066"/>
              <a:gd name="connsiteY14" fmla="*/ 1711805 h 1711805"/>
              <a:gd name="connsiteX15" fmla="*/ 393855 w 2115066"/>
              <a:gd name="connsiteY15" fmla="*/ 1711805 h 1711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15066" h="1711805">
                <a:moveTo>
                  <a:pt x="0" y="0"/>
                </a:moveTo>
                <a:lnTo>
                  <a:pt x="385627" y="0"/>
                </a:lnTo>
                <a:lnTo>
                  <a:pt x="610183" y="1122784"/>
                </a:lnTo>
                <a:lnTo>
                  <a:pt x="617237" y="1122784"/>
                </a:lnTo>
                <a:lnTo>
                  <a:pt x="919390" y="0"/>
                </a:lnTo>
                <a:lnTo>
                  <a:pt x="1195677" y="0"/>
                </a:lnTo>
                <a:lnTo>
                  <a:pt x="1499005" y="1122784"/>
                </a:lnTo>
                <a:lnTo>
                  <a:pt x="1506059" y="1122784"/>
                </a:lnTo>
                <a:lnTo>
                  <a:pt x="1730616" y="0"/>
                </a:lnTo>
                <a:lnTo>
                  <a:pt x="2115066" y="0"/>
                </a:lnTo>
                <a:lnTo>
                  <a:pt x="1722386" y="1711805"/>
                </a:lnTo>
                <a:lnTo>
                  <a:pt x="1348517" y="1711805"/>
                </a:lnTo>
                <a:lnTo>
                  <a:pt x="1060472" y="656035"/>
                </a:lnTo>
                <a:lnTo>
                  <a:pt x="1053418" y="656035"/>
                </a:lnTo>
                <a:lnTo>
                  <a:pt x="767726" y="1711805"/>
                </a:lnTo>
                <a:lnTo>
                  <a:pt x="393855" y="1711805"/>
                </a:lnTo>
                <a:close/>
              </a:path>
            </a:pathLst>
          </a:custGeom>
          <a:noFill/>
          <a:effectLst>
            <a:outerShdw blurRad="139700" dist="38100" dir="2700000" algn="tl" rotWithShape="0">
              <a:prstClr val="black">
                <a:alpha val="22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
        <p:nvSpPr>
          <p:cNvPr id="17" name="Picture Placeholder 16"/>
          <p:cNvSpPr>
            <a:spLocks noGrp="1"/>
          </p:cNvSpPr>
          <p:nvPr>
            <p:ph type="pic" sz="quarter" idx="12" hasCustomPrompt="1"/>
          </p:nvPr>
        </p:nvSpPr>
        <p:spPr>
          <a:xfrm>
            <a:off x="6671857" y="1314610"/>
            <a:ext cx="1454329" cy="1761185"/>
          </a:xfrm>
          <a:custGeom>
            <a:avLst/>
            <a:gdLst>
              <a:gd name="connsiteX0" fmla="*/ 727752 w 1454329"/>
              <a:gd name="connsiteY0" fmla="*/ 305680 h 1761185"/>
              <a:gd name="connsiteX1" fmla="*/ 481445 w 1454329"/>
              <a:gd name="connsiteY1" fmla="*/ 422661 h 1761185"/>
              <a:gd name="connsiteX2" fmla="*/ 396207 w 1454329"/>
              <a:gd name="connsiteY2" fmla="*/ 724226 h 1761185"/>
              <a:gd name="connsiteX3" fmla="*/ 396207 w 1454329"/>
              <a:gd name="connsiteY3" fmla="*/ 1034608 h 1761185"/>
              <a:gd name="connsiteX4" fmla="*/ 482621 w 1454329"/>
              <a:gd name="connsiteY4" fmla="*/ 1337936 h 1761185"/>
              <a:gd name="connsiteX5" fmla="*/ 730104 w 1454329"/>
              <a:gd name="connsiteY5" fmla="*/ 1455505 h 1761185"/>
              <a:gd name="connsiteX6" fmla="*/ 972296 w 1454329"/>
              <a:gd name="connsiteY6" fmla="*/ 1337936 h 1761185"/>
              <a:gd name="connsiteX7" fmla="*/ 1058121 w 1454329"/>
              <a:gd name="connsiteY7" fmla="*/ 1034608 h 1761185"/>
              <a:gd name="connsiteX8" fmla="*/ 1058121 w 1454329"/>
              <a:gd name="connsiteY8" fmla="*/ 724226 h 1761185"/>
              <a:gd name="connsiteX9" fmla="*/ 971708 w 1454329"/>
              <a:gd name="connsiteY9" fmla="*/ 423249 h 1761185"/>
              <a:gd name="connsiteX10" fmla="*/ 727752 w 1454329"/>
              <a:gd name="connsiteY10" fmla="*/ 305680 h 1761185"/>
              <a:gd name="connsiteX11" fmla="*/ 727752 w 1454329"/>
              <a:gd name="connsiteY11" fmla="*/ 0 h 1761185"/>
              <a:gd name="connsiteX12" fmla="*/ 1252111 w 1454329"/>
              <a:gd name="connsiteY12" fmla="*/ 205746 h 1761185"/>
              <a:gd name="connsiteX13" fmla="*/ 1454329 w 1454329"/>
              <a:gd name="connsiteY13" fmla="*/ 726577 h 1761185"/>
              <a:gd name="connsiteX14" fmla="*/ 1454329 w 1454329"/>
              <a:gd name="connsiteY14" fmla="*/ 1034608 h 1761185"/>
              <a:gd name="connsiteX15" fmla="*/ 1253874 w 1454329"/>
              <a:gd name="connsiteY15" fmla="*/ 1556027 h 1761185"/>
              <a:gd name="connsiteX16" fmla="*/ 730104 w 1454329"/>
              <a:gd name="connsiteY16" fmla="*/ 1761185 h 1761185"/>
              <a:gd name="connsiteX17" fmla="*/ 202219 w 1454329"/>
              <a:gd name="connsiteY17" fmla="*/ 1556027 h 1761185"/>
              <a:gd name="connsiteX18" fmla="*/ 0 w 1454329"/>
              <a:gd name="connsiteY18" fmla="*/ 1034608 h 1761185"/>
              <a:gd name="connsiteX19" fmla="*/ 0 w 1454329"/>
              <a:gd name="connsiteY19" fmla="*/ 726577 h 1761185"/>
              <a:gd name="connsiteX20" fmla="*/ 201631 w 1454329"/>
              <a:gd name="connsiteY20" fmla="*/ 205746 h 1761185"/>
              <a:gd name="connsiteX21" fmla="*/ 727752 w 1454329"/>
              <a:gd name="connsiteY21" fmla="*/ 0 h 1761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54329" h="1761185">
                <a:moveTo>
                  <a:pt x="727752" y="305680"/>
                </a:moveTo>
                <a:cubicBezTo>
                  <a:pt x="620373" y="305680"/>
                  <a:pt x="538270" y="344674"/>
                  <a:pt x="481445" y="422661"/>
                </a:cubicBezTo>
                <a:cubicBezTo>
                  <a:pt x="424620" y="500649"/>
                  <a:pt x="396207" y="601170"/>
                  <a:pt x="396207" y="724226"/>
                </a:cubicBezTo>
                <a:lnTo>
                  <a:pt x="396207" y="1034608"/>
                </a:lnTo>
                <a:cubicBezTo>
                  <a:pt x="396207" y="1158447"/>
                  <a:pt x="425012" y="1259557"/>
                  <a:pt x="482621" y="1337936"/>
                </a:cubicBezTo>
                <a:cubicBezTo>
                  <a:pt x="540230" y="1416316"/>
                  <a:pt x="622723" y="1455505"/>
                  <a:pt x="730104" y="1455505"/>
                </a:cubicBezTo>
                <a:cubicBezTo>
                  <a:pt x="834348" y="1455505"/>
                  <a:pt x="915079" y="1416316"/>
                  <a:pt x="972296" y="1337936"/>
                </a:cubicBezTo>
                <a:cubicBezTo>
                  <a:pt x="1029513" y="1259557"/>
                  <a:pt x="1058121" y="1158447"/>
                  <a:pt x="1058121" y="1034608"/>
                </a:cubicBezTo>
                <a:lnTo>
                  <a:pt x="1058121" y="724226"/>
                </a:lnTo>
                <a:cubicBezTo>
                  <a:pt x="1058121" y="601955"/>
                  <a:pt x="1029317" y="501628"/>
                  <a:pt x="971708" y="423249"/>
                </a:cubicBezTo>
                <a:cubicBezTo>
                  <a:pt x="914099" y="344869"/>
                  <a:pt x="832781" y="305680"/>
                  <a:pt x="727752" y="305680"/>
                </a:cubicBezTo>
                <a:close/>
                <a:moveTo>
                  <a:pt x="727752" y="0"/>
                </a:moveTo>
                <a:cubicBezTo>
                  <a:pt x="942512" y="0"/>
                  <a:pt x="1117297" y="68583"/>
                  <a:pt x="1252111" y="205746"/>
                </a:cubicBezTo>
                <a:cubicBezTo>
                  <a:pt x="1386923" y="342910"/>
                  <a:pt x="1454329" y="516521"/>
                  <a:pt x="1454329" y="726577"/>
                </a:cubicBezTo>
                <a:lnTo>
                  <a:pt x="1454329" y="1034608"/>
                </a:lnTo>
                <a:cubicBezTo>
                  <a:pt x="1454329" y="1245449"/>
                  <a:pt x="1387511" y="1419254"/>
                  <a:pt x="1253874" y="1556027"/>
                </a:cubicBezTo>
                <a:cubicBezTo>
                  <a:pt x="1120237" y="1692799"/>
                  <a:pt x="945647" y="1761185"/>
                  <a:pt x="730104" y="1761185"/>
                </a:cubicBezTo>
                <a:cubicBezTo>
                  <a:pt x="512992" y="1761185"/>
                  <a:pt x="337031" y="1692799"/>
                  <a:pt x="202219" y="1556027"/>
                </a:cubicBezTo>
                <a:cubicBezTo>
                  <a:pt x="67406" y="1419254"/>
                  <a:pt x="0" y="1245449"/>
                  <a:pt x="0" y="1034608"/>
                </a:cubicBezTo>
                <a:lnTo>
                  <a:pt x="0" y="726577"/>
                </a:lnTo>
                <a:cubicBezTo>
                  <a:pt x="0" y="516521"/>
                  <a:pt x="67210" y="342910"/>
                  <a:pt x="201631" y="205746"/>
                </a:cubicBezTo>
                <a:cubicBezTo>
                  <a:pt x="336052" y="68583"/>
                  <a:pt x="511425" y="0"/>
                  <a:pt x="727752" y="0"/>
                </a:cubicBezTo>
                <a:close/>
              </a:path>
            </a:pathLst>
          </a:custGeom>
          <a:noFill/>
          <a:effectLst>
            <a:outerShdw blurRad="139700" dist="38100" dir="2700000" algn="tl" rotWithShape="0">
              <a:prstClr val="black">
                <a:alpha val="22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
        <p:nvSpPr>
          <p:cNvPr id="18" name="Picture Placeholder 17"/>
          <p:cNvSpPr>
            <a:spLocks noGrp="1"/>
          </p:cNvSpPr>
          <p:nvPr>
            <p:ph type="pic" sz="quarter" idx="13" hasCustomPrompt="1"/>
          </p:nvPr>
        </p:nvSpPr>
        <p:spPr>
          <a:xfrm>
            <a:off x="9356079" y="1336195"/>
            <a:ext cx="1297962" cy="1711805"/>
          </a:xfrm>
          <a:custGeom>
            <a:avLst/>
            <a:gdLst>
              <a:gd name="connsiteX0" fmla="*/ 0 w 1297962"/>
              <a:gd name="connsiteY0" fmla="*/ 0 h 1711805"/>
              <a:gd name="connsiteX1" fmla="*/ 1297962 w 1297962"/>
              <a:gd name="connsiteY1" fmla="*/ 0 h 1711805"/>
              <a:gd name="connsiteX2" fmla="*/ 1297962 w 1297962"/>
              <a:gd name="connsiteY2" fmla="*/ 305679 h 1711805"/>
              <a:gd name="connsiteX3" fmla="*/ 846497 w 1297962"/>
              <a:gd name="connsiteY3" fmla="*/ 305679 h 1711805"/>
              <a:gd name="connsiteX4" fmla="*/ 846497 w 1297962"/>
              <a:gd name="connsiteY4" fmla="*/ 1711805 h 1711805"/>
              <a:gd name="connsiteX5" fmla="*/ 447938 w 1297962"/>
              <a:gd name="connsiteY5" fmla="*/ 1711805 h 1711805"/>
              <a:gd name="connsiteX6" fmla="*/ 447938 w 1297962"/>
              <a:gd name="connsiteY6" fmla="*/ 305679 h 1711805"/>
              <a:gd name="connsiteX7" fmla="*/ 0 w 1297962"/>
              <a:gd name="connsiteY7" fmla="*/ 305679 h 1711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7962" h="1711805">
                <a:moveTo>
                  <a:pt x="0" y="0"/>
                </a:moveTo>
                <a:lnTo>
                  <a:pt x="1297962" y="0"/>
                </a:lnTo>
                <a:lnTo>
                  <a:pt x="1297962" y="305679"/>
                </a:lnTo>
                <a:lnTo>
                  <a:pt x="846497" y="305679"/>
                </a:lnTo>
                <a:lnTo>
                  <a:pt x="846497" y="1711805"/>
                </a:lnTo>
                <a:lnTo>
                  <a:pt x="447938" y="1711805"/>
                </a:lnTo>
                <a:lnTo>
                  <a:pt x="447938" y="305679"/>
                </a:lnTo>
                <a:lnTo>
                  <a:pt x="0" y="305679"/>
                </a:lnTo>
                <a:close/>
              </a:path>
            </a:pathLst>
          </a:custGeom>
          <a:noFill/>
          <a:effectLst>
            <a:outerShdw blurRad="139700" dist="38100" dir="2700000" algn="tl" rotWithShape="0">
              <a:prstClr val="black">
                <a:alpha val="22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100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 calcmode="lin" valueType="num">
                                      <p:cBhvr>
                                        <p:cTn id="9" dur="500" fill="hold"/>
                                        <p:tgtEl>
                                          <p:spTgt spid="15"/>
                                        </p:tgtEl>
                                        <p:attrNameLst>
                                          <p:attrName>style.rotation</p:attrName>
                                        </p:attrNameLst>
                                      </p:cBhvr>
                                      <p:tavLst>
                                        <p:tav tm="0">
                                          <p:val>
                                            <p:fltVal val="360"/>
                                          </p:val>
                                        </p:tav>
                                        <p:tav tm="100000">
                                          <p:val>
                                            <p:fltVal val="0"/>
                                          </p:val>
                                        </p:tav>
                                      </p:tavLst>
                                    </p:anim>
                                    <p:animEffect transition="in" filter="fade">
                                      <p:cBhvr>
                                        <p:cTn id="10" dur="500"/>
                                        <p:tgtEl>
                                          <p:spTgt spid="15"/>
                                        </p:tgtEl>
                                      </p:cBhvr>
                                    </p:animEffect>
                                  </p:childTnLst>
                                </p:cTn>
                              </p:par>
                              <p:par>
                                <p:cTn id="11" presetID="49" presetClass="entr" presetSubtype="0" decel="100000" fill="hold" grpId="0" nodeType="withEffect">
                                  <p:stCondLst>
                                    <p:cond delay="1250"/>
                                  </p:stCondLst>
                                  <p:childTnLst>
                                    <p:set>
                                      <p:cBhvr>
                                        <p:cTn id="12" dur="1" fill="hold">
                                          <p:stCondLst>
                                            <p:cond delay="0"/>
                                          </p:stCondLst>
                                        </p:cTn>
                                        <p:tgtEl>
                                          <p:spTgt spid="16"/>
                                        </p:tgtEl>
                                        <p:attrNameLst>
                                          <p:attrName>style.visibility</p:attrName>
                                        </p:attrNameLst>
                                      </p:cBhvr>
                                      <p:to>
                                        <p:strVal val="visible"/>
                                      </p:to>
                                    </p:set>
                                    <p:anim calcmode="lin" valueType="num">
                                      <p:cBhvr>
                                        <p:cTn id="13" dur="500" fill="hold"/>
                                        <p:tgtEl>
                                          <p:spTgt spid="16"/>
                                        </p:tgtEl>
                                        <p:attrNameLst>
                                          <p:attrName>ppt_w</p:attrName>
                                        </p:attrNameLst>
                                      </p:cBhvr>
                                      <p:tavLst>
                                        <p:tav tm="0">
                                          <p:val>
                                            <p:fltVal val="0"/>
                                          </p:val>
                                        </p:tav>
                                        <p:tav tm="100000">
                                          <p:val>
                                            <p:strVal val="#ppt_w"/>
                                          </p:val>
                                        </p:tav>
                                      </p:tavLst>
                                    </p:anim>
                                    <p:anim calcmode="lin" valueType="num">
                                      <p:cBhvr>
                                        <p:cTn id="14" dur="500" fill="hold"/>
                                        <p:tgtEl>
                                          <p:spTgt spid="16"/>
                                        </p:tgtEl>
                                        <p:attrNameLst>
                                          <p:attrName>ppt_h</p:attrName>
                                        </p:attrNameLst>
                                      </p:cBhvr>
                                      <p:tavLst>
                                        <p:tav tm="0">
                                          <p:val>
                                            <p:fltVal val="0"/>
                                          </p:val>
                                        </p:tav>
                                        <p:tav tm="100000">
                                          <p:val>
                                            <p:strVal val="#ppt_h"/>
                                          </p:val>
                                        </p:tav>
                                      </p:tavLst>
                                    </p:anim>
                                    <p:anim calcmode="lin" valueType="num">
                                      <p:cBhvr>
                                        <p:cTn id="15" dur="500" fill="hold"/>
                                        <p:tgtEl>
                                          <p:spTgt spid="16"/>
                                        </p:tgtEl>
                                        <p:attrNameLst>
                                          <p:attrName>style.rotation</p:attrName>
                                        </p:attrNameLst>
                                      </p:cBhvr>
                                      <p:tavLst>
                                        <p:tav tm="0">
                                          <p:val>
                                            <p:fltVal val="360"/>
                                          </p:val>
                                        </p:tav>
                                        <p:tav tm="100000">
                                          <p:val>
                                            <p:fltVal val="0"/>
                                          </p:val>
                                        </p:tav>
                                      </p:tavLst>
                                    </p:anim>
                                    <p:animEffect transition="in" filter="fade">
                                      <p:cBhvr>
                                        <p:cTn id="16" dur="500"/>
                                        <p:tgtEl>
                                          <p:spTgt spid="16"/>
                                        </p:tgtEl>
                                      </p:cBhvr>
                                    </p:animEffect>
                                  </p:childTnLst>
                                </p:cTn>
                              </p:par>
                              <p:par>
                                <p:cTn id="17" presetID="49" presetClass="entr" presetSubtype="0" decel="100000" fill="hold" grpId="0" nodeType="withEffect">
                                  <p:stCondLst>
                                    <p:cond delay="1500"/>
                                  </p:stCondLst>
                                  <p:childTnLst>
                                    <p:set>
                                      <p:cBhvr>
                                        <p:cTn id="18" dur="1" fill="hold">
                                          <p:stCondLst>
                                            <p:cond delay="0"/>
                                          </p:stCondLst>
                                        </p:cTn>
                                        <p:tgtEl>
                                          <p:spTgt spid="17"/>
                                        </p:tgtEl>
                                        <p:attrNameLst>
                                          <p:attrName>style.visibility</p:attrName>
                                        </p:attrNameLst>
                                      </p:cBhvr>
                                      <p:to>
                                        <p:strVal val="visible"/>
                                      </p:to>
                                    </p:set>
                                    <p:anim calcmode="lin" valueType="num">
                                      <p:cBhvr>
                                        <p:cTn id="19" dur="500" fill="hold"/>
                                        <p:tgtEl>
                                          <p:spTgt spid="17"/>
                                        </p:tgtEl>
                                        <p:attrNameLst>
                                          <p:attrName>ppt_w</p:attrName>
                                        </p:attrNameLst>
                                      </p:cBhvr>
                                      <p:tavLst>
                                        <p:tav tm="0">
                                          <p:val>
                                            <p:fltVal val="0"/>
                                          </p:val>
                                        </p:tav>
                                        <p:tav tm="100000">
                                          <p:val>
                                            <p:strVal val="#ppt_w"/>
                                          </p:val>
                                        </p:tav>
                                      </p:tavLst>
                                    </p:anim>
                                    <p:anim calcmode="lin" valueType="num">
                                      <p:cBhvr>
                                        <p:cTn id="20" dur="500" fill="hold"/>
                                        <p:tgtEl>
                                          <p:spTgt spid="17"/>
                                        </p:tgtEl>
                                        <p:attrNameLst>
                                          <p:attrName>ppt_h</p:attrName>
                                        </p:attrNameLst>
                                      </p:cBhvr>
                                      <p:tavLst>
                                        <p:tav tm="0">
                                          <p:val>
                                            <p:fltVal val="0"/>
                                          </p:val>
                                        </p:tav>
                                        <p:tav tm="100000">
                                          <p:val>
                                            <p:strVal val="#ppt_h"/>
                                          </p:val>
                                        </p:tav>
                                      </p:tavLst>
                                    </p:anim>
                                    <p:anim calcmode="lin" valueType="num">
                                      <p:cBhvr>
                                        <p:cTn id="21" dur="500" fill="hold"/>
                                        <p:tgtEl>
                                          <p:spTgt spid="17"/>
                                        </p:tgtEl>
                                        <p:attrNameLst>
                                          <p:attrName>style.rotation</p:attrName>
                                        </p:attrNameLst>
                                      </p:cBhvr>
                                      <p:tavLst>
                                        <p:tav tm="0">
                                          <p:val>
                                            <p:fltVal val="360"/>
                                          </p:val>
                                        </p:tav>
                                        <p:tav tm="100000">
                                          <p:val>
                                            <p:fltVal val="0"/>
                                          </p:val>
                                        </p:tav>
                                      </p:tavLst>
                                    </p:anim>
                                    <p:animEffect transition="in" filter="fade">
                                      <p:cBhvr>
                                        <p:cTn id="22" dur="500"/>
                                        <p:tgtEl>
                                          <p:spTgt spid="17"/>
                                        </p:tgtEl>
                                      </p:cBhvr>
                                    </p:animEffect>
                                  </p:childTnLst>
                                </p:cTn>
                              </p:par>
                              <p:par>
                                <p:cTn id="23" presetID="49" presetClass="entr" presetSubtype="0" decel="100000" fill="hold" grpId="0" nodeType="withEffect">
                                  <p:stCondLst>
                                    <p:cond delay="1750"/>
                                  </p:stCondLst>
                                  <p:childTnLst>
                                    <p:set>
                                      <p:cBhvr>
                                        <p:cTn id="24" dur="1" fill="hold">
                                          <p:stCondLst>
                                            <p:cond delay="0"/>
                                          </p:stCondLst>
                                        </p:cTn>
                                        <p:tgtEl>
                                          <p:spTgt spid="18"/>
                                        </p:tgtEl>
                                        <p:attrNameLst>
                                          <p:attrName>style.visibility</p:attrName>
                                        </p:attrNameLst>
                                      </p:cBhvr>
                                      <p:to>
                                        <p:strVal val="visible"/>
                                      </p:to>
                                    </p:set>
                                    <p:anim calcmode="lin" valueType="num">
                                      <p:cBhvr>
                                        <p:cTn id="25" dur="500" fill="hold"/>
                                        <p:tgtEl>
                                          <p:spTgt spid="18"/>
                                        </p:tgtEl>
                                        <p:attrNameLst>
                                          <p:attrName>ppt_w</p:attrName>
                                        </p:attrNameLst>
                                      </p:cBhvr>
                                      <p:tavLst>
                                        <p:tav tm="0">
                                          <p:val>
                                            <p:fltVal val="0"/>
                                          </p:val>
                                        </p:tav>
                                        <p:tav tm="100000">
                                          <p:val>
                                            <p:strVal val="#ppt_w"/>
                                          </p:val>
                                        </p:tav>
                                      </p:tavLst>
                                    </p:anim>
                                    <p:anim calcmode="lin" valueType="num">
                                      <p:cBhvr>
                                        <p:cTn id="26" dur="500" fill="hold"/>
                                        <p:tgtEl>
                                          <p:spTgt spid="18"/>
                                        </p:tgtEl>
                                        <p:attrNameLst>
                                          <p:attrName>ppt_h</p:attrName>
                                        </p:attrNameLst>
                                      </p:cBhvr>
                                      <p:tavLst>
                                        <p:tav tm="0">
                                          <p:val>
                                            <p:fltVal val="0"/>
                                          </p:val>
                                        </p:tav>
                                        <p:tav tm="100000">
                                          <p:val>
                                            <p:strVal val="#ppt_h"/>
                                          </p:val>
                                        </p:tav>
                                      </p:tavLst>
                                    </p:anim>
                                    <p:anim calcmode="lin" valueType="num">
                                      <p:cBhvr>
                                        <p:cTn id="27" dur="500" fill="hold"/>
                                        <p:tgtEl>
                                          <p:spTgt spid="18"/>
                                        </p:tgtEl>
                                        <p:attrNameLst>
                                          <p:attrName>style.rotation</p:attrName>
                                        </p:attrNameLst>
                                      </p:cBhvr>
                                      <p:tavLst>
                                        <p:tav tm="0">
                                          <p:val>
                                            <p:fltVal val="360"/>
                                          </p:val>
                                        </p:tav>
                                        <p:tav tm="100000">
                                          <p:val>
                                            <p:fltVal val="0"/>
                                          </p:val>
                                        </p:tav>
                                      </p:tavLst>
                                    </p:anim>
                                    <p:animEffect transition="in" filter="fade">
                                      <p:cBhvr>
                                        <p:cTn id="28"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ldLvl="0" animBg="1"/>
      <p:bldP spid="16" grpId="0" bldLvl="0" animBg="1"/>
      <p:bldP spid="17" grpId="0" bldLvl="0" animBg="1"/>
      <p:bldP spid="18" grpId="0" bldLvl="0" animBg="1"/>
    </p:bld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userDrawn="1">
  <p:cSld name="27_Title Slide">
    <p:spTree>
      <p:nvGrpSpPr>
        <p:cNvPr id="1" name=""/>
        <p:cNvGrpSpPr/>
        <p:nvPr/>
      </p:nvGrpSpPr>
      <p:grpSpPr>
        <a:xfrm>
          <a:off x="0" y="0"/>
          <a:ext cx="0" cy="0"/>
          <a:chOff x="0" y="0"/>
          <a:chExt cx="0" cy="0"/>
        </a:xfrm>
      </p:grpSpPr>
      <p:sp>
        <p:nvSpPr>
          <p:cNvPr id="17" name="Freeform: Shape 16"/>
          <p:cNvSpPr/>
          <p:nvPr userDrawn="1"/>
        </p:nvSpPr>
        <p:spPr>
          <a:xfrm>
            <a:off x="5657806" y="0"/>
            <a:ext cx="6534194" cy="6858000"/>
          </a:xfrm>
          <a:custGeom>
            <a:avLst/>
            <a:gdLst>
              <a:gd name="connsiteX0" fmla="*/ 684182 w 6534194"/>
              <a:gd name="connsiteY0" fmla="*/ 0 h 6858000"/>
              <a:gd name="connsiteX1" fmla="*/ 6534194 w 6534194"/>
              <a:gd name="connsiteY1" fmla="*/ 0 h 6858000"/>
              <a:gd name="connsiteX2" fmla="*/ 6534194 w 6534194"/>
              <a:gd name="connsiteY2" fmla="*/ 6858000 h 6858000"/>
              <a:gd name="connsiteX3" fmla="*/ 455288 w 6534194"/>
              <a:gd name="connsiteY3" fmla="*/ 6858000 h 6858000"/>
              <a:gd name="connsiteX4" fmla="*/ 354814 w 6534194"/>
              <a:gd name="connsiteY4" fmla="*/ 6588092 h 6858000"/>
              <a:gd name="connsiteX5" fmla="*/ 45 w 6534194"/>
              <a:gd name="connsiteY5" fmla="*/ 4972051 h 6858000"/>
              <a:gd name="connsiteX6" fmla="*/ 1066845 w 6534194"/>
              <a:gd name="connsiteY6" fmla="*/ 1619251 h 6858000"/>
              <a:gd name="connsiteX7" fmla="*/ 749469 w 6534194"/>
              <a:gd name="connsiteY7" fmla="*/ 16701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34194" h="6858000">
                <a:moveTo>
                  <a:pt x="684182" y="0"/>
                </a:moveTo>
                <a:lnTo>
                  <a:pt x="6534194" y="0"/>
                </a:lnTo>
                <a:lnTo>
                  <a:pt x="6534194" y="6858000"/>
                </a:lnTo>
                <a:lnTo>
                  <a:pt x="455288" y="6858000"/>
                </a:lnTo>
                <a:lnTo>
                  <a:pt x="354814" y="6588092"/>
                </a:lnTo>
                <a:cubicBezTo>
                  <a:pt x="143230" y="5991586"/>
                  <a:pt x="-2932" y="5421512"/>
                  <a:pt x="45" y="4972051"/>
                </a:cubicBezTo>
                <a:cubicBezTo>
                  <a:pt x="9569" y="3533776"/>
                  <a:pt x="1070020" y="3032126"/>
                  <a:pt x="1066845" y="1619251"/>
                </a:cubicBezTo>
                <a:cubicBezTo>
                  <a:pt x="1065852" y="1177728"/>
                  <a:pt x="936806" y="673883"/>
                  <a:pt x="749469" y="167014"/>
                </a:cubicBezTo>
                <a:close/>
              </a:path>
            </a:pathLst>
          </a:custGeom>
          <a:gradFill>
            <a:gsLst>
              <a:gs pos="0">
                <a:schemeClr val="accent1"/>
              </a:gs>
              <a:gs pos="100000">
                <a:schemeClr val="accent5"/>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userDrawn="1"/>
        </p:nvSpPr>
        <p:spPr>
          <a:xfrm>
            <a:off x="3546041" y="797082"/>
            <a:ext cx="2953438" cy="2215991"/>
          </a:xfrm>
          <a:prstGeom prst="rect">
            <a:avLst/>
          </a:prstGeom>
          <a:noFill/>
        </p:spPr>
        <p:txBody>
          <a:bodyPr wrap="square" rtlCol="0">
            <a:spAutoFit/>
          </a:bodyPr>
          <a:lstStyle/>
          <a:p>
            <a:r>
              <a:rPr lang="en-US" sz="13800" b="1" dirty="0">
                <a:solidFill>
                  <a:schemeClr val="bg1">
                    <a:lumMod val="75000"/>
                    <a:alpha val="15000"/>
                  </a:schemeClr>
                </a:solidFill>
              </a:rPr>
              <a:t>01</a:t>
            </a:r>
          </a:p>
        </p:txBody>
      </p:sp>
      <p:sp>
        <p:nvSpPr>
          <p:cNvPr id="20" name="TextBox 19"/>
          <p:cNvSpPr txBox="1"/>
          <p:nvPr userDrawn="1"/>
        </p:nvSpPr>
        <p:spPr>
          <a:xfrm>
            <a:off x="9597530" y="797082"/>
            <a:ext cx="2953438" cy="2215991"/>
          </a:xfrm>
          <a:prstGeom prst="rect">
            <a:avLst/>
          </a:prstGeom>
          <a:noFill/>
        </p:spPr>
        <p:txBody>
          <a:bodyPr wrap="square" rtlCol="0">
            <a:spAutoFit/>
          </a:bodyPr>
          <a:lstStyle/>
          <a:p>
            <a:r>
              <a:rPr lang="en-US" sz="13800" b="1" dirty="0">
                <a:solidFill>
                  <a:schemeClr val="bg1">
                    <a:alpha val="15000"/>
                  </a:schemeClr>
                </a:solidFill>
              </a:rPr>
              <a:t>02</a:t>
            </a:r>
          </a:p>
        </p:txBody>
      </p:sp>
      <p:pic>
        <p:nvPicPr>
          <p:cNvPr id="2" name="Picture 1"/>
          <p:cNvPicPr>
            <a:picLocks noChangeAspect="1"/>
          </p:cNvPicPr>
          <p:nvPr userDrawn="1"/>
        </p:nvPicPr>
        <p:blipFill>
          <a:blip r:embed="rId2" cstate="screen"/>
          <a:stretch>
            <a:fillRect/>
          </a:stretch>
        </p:blipFill>
        <p:spPr>
          <a:xfrm>
            <a:off x="1897596" y="578344"/>
            <a:ext cx="2340576" cy="4556114"/>
          </a:xfrm>
          <a:prstGeom prst="rect">
            <a:avLst/>
          </a:prstGeom>
          <a:effectLst>
            <a:outerShdw blurRad="698500" dist="355600" dir="2700000" sx="95000" sy="95000" algn="tl" rotWithShape="0">
              <a:prstClr val="black">
                <a:alpha val="29000"/>
              </a:prstClr>
            </a:outerShdw>
          </a:effectLst>
        </p:spPr>
      </p:pic>
      <p:pic>
        <p:nvPicPr>
          <p:cNvPr id="7" name="Picture 6"/>
          <p:cNvPicPr>
            <a:picLocks noChangeAspect="1"/>
          </p:cNvPicPr>
          <p:nvPr userDrawn="1"/>
        </p:nvPicPr>
        <p:blipFill rotWithShape="1">
          <a:blip r:embed="rId3" cstate="screen"/>
          <a:srcRect/>
          <a:stretch>
            <a:fillRect/>
          </a:stretch>
        </p:blipFill>
        <p:spPr>
          <a:xfrm>
            <a:off x="7507967" y="449943"/>
            <a:ext cx="3744890" cy="5196114"/>
          </a:xfrm>
          <a:prstGeom prst="rect">
            <a:avLst/>
          </a:prstGeom>
        </p:spPr>
      </p:pic>
      <p:sp>
        <p:nvSpPr>
          <p:cNvPr id="13" name="Picture Placeholder 12"/>
          <p:cNvSpPr>
            <a:spLocks noGrp="1"/>
          </p:cNvSpPr>
          <p:nvPr>
            <p:ph type="pic" sz="quarter" idx="10" hasCustomPrompt="1"/>
          </p:nvPr>
        </p:nvSpPr>
        <p:spPr>
          <a:xfrm>
            <a:off x="8199128" y="1166814"/>
            <a:ext cx="1906897" cy="3365596"/>
          </a:xfrm>
          <a:custGeom>
            <a:avLst/>
            <a:gdLst>
              <a:gd name="connsiteX0" fmla="*/ 0 w 1889743"/>
              <a:gd name="connsiteY0" fmla="*/ 0 h 3360390"/>
              <a:gd name="connsiteX1" fmla="*/ 1889743 w 1889743"/>
              <a:gd name="connsiteY1" fmla="*/ 0 h 3360390"/>
              <a:gd name="connsiteX2" fmla="*/ 1889743 w 1889743"/>
              <a:gd name="connsiteY2" fmla="*/ 3360390 h 3360390"/>
              <a:gd name="connsiteX3" fmla="*/ 0 w 1889743"/>
              <a:gd name="connsiteY3" fmla="*/ 3360390 h 3360390"/>
            </a:gdLst>
            <a:ahLst/>
            <a:cxnLst>
              <a:cxn ang="0">
                <a:pos x="connsiteX0" y="connsiteY0"/>
              </a:cxn>
              <a:cxn ang="0">
                <a:pos x="connsiteX1" y="connsiteY1"/>
              </a:cxn>
              <a:cxn ang="0">
                <a:pos x="connsiteX2" y="connsiteY2"/>
              </a:cxn>
              <a:cxn ang="0">
                <a:pos x="connsiteX3" y="connsiteY3"/>
              </a:cxn>
            </a:cxnLst>
            <a:rect l="l" t="t" r="r" b="b"/>
            <a:pathLst>
              <a:path w="1889743" h="3360390">
                <a:moveTo>
                  <a:pt x="0" y="0"/>
                </a:moveTo>
                <a:lnTo>
                  <a:pt x="1889743" y="0"/>
                </a:lnTo>
                <a:lnTo>
                  <a:pt x="1889743" y="3360390"/>
                </a:lnTo>
                <a:lnTo>
                  <a:pt x="0" y="3360390"/>
                </a:lnTo>
                <a:close/>
              </a:path>
            </a:pathLst>
          </a:custGeom>
          <a:solidFill>
            <a:schemeClr val="bg1">
              <a:lumMod val="95000"/>
            </a:schemeClr>
          </a:solidFill>
          <a:effectLst>
            <a:innerShdw blurRad="114300">
              <a:prstClr val="black">
                <a:alpha val="24000"/>
              </a:prstClr>
            </a:inn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
        <p:nvSpPr>
          <p:cNvPr id="16" name="Picture Placeholder 15"/>
          <p:cNvSpPr>
            <a:spLocks noGrp="1"/>
          </p:cNvSpPr>
          <p:nvPr>
            <p:ph type="pic" sz="quarter" idx="11" hasCustomPrompt="1"/>
          </p:nvPr>
        </p:nvSpPr>
        <p:spPr>
          <a:xfrm>
            <a:off x="2126404" y="797082"/>
            <a:ext cx="1897909" cy="4104731"/>
          </a:xfrm>
          <a:custGeom>
            <a:avLst/>
            <a:gdLst>
              <a:gd name="connsiteX0" fmla="*/ 176687 w 1887081"/>
              <a:gd name="connsiteY0" fmla="*/ 0 h 4104731"/>
              <a:gd name="connsiteX1" fmla="*/ 407464 w 1887081"/>
              <a:gd name="connsiteY1" fmla="*/ 0 h 4104731"/>
              <a:gd name="connsiteX2" fmla="*/ 407464 w 1887081"/>
              <a:gd name="connsiteY2" fmla="*/ 13141 h 4104731"/>
              <a:gd name="connsiteX3" fmla="*/ 548356 w 1887081"/>
              <a:gd name="connsiteY3" fmla="*/ 153688 h 4104731"/>
              <a:gd name="connsiteX4" fmla="*/ 1341288 w 1887081"/>
              <a:gd name="connsiteY4" fmla="*/ 153688 h 4104731"/>
              <a:gd name="connsiteX5" fmla="*/ 1482179 w 1887081"/>
              <a:gd name="connsiteY5" fmla="*/ 13141 h 4104731"/>
              <a:gd name="connsiteX6" fmla="*/ 1482179 w 1887081"/>
              <a:gd name="connsiteY6" fmla="*/ 0 h 4104731"/>
              <a:gd name="connsiteX7" fmla="*/ 1710394 w 1887081"/>
              <a:gd name="connsiteY7" fmla="*/ 0 h 4104731"/>
              <a:gd name="connsiteX8" fmla="*/ 1887081 w 1887081"/>
              <a:gd name="connsiteY8" fmla="*/ 176256 h 4104731"/>
              <a:gd name="connsiteX9" fmla="*/ 1887081 w 1887081"/>
              <a:gd name="connsiteY9" fmla="*/ 3928475 h 4104731"/>
              <a:gd name="connsiteX10" fmla="*/ 1710394 w 1887081"/>
              <a:gd name="connsiteY10" fmla="*/ 4104731 h 4104731"/>
              <a:gd name="connsiteX11" fmla="*/ 176687 w 1887081"/>
              <a:gd name="connsiteY11" fmla="*/ 4104731 h 4104731"/>
              <a:gd name="connsiteX12" fmla="*/ 0 w 1887081"/>
              <a:gd name="connsiteY12" fmla="*/ 3928475 h 4104731"/>
              <a:gd name="connsiteX13" fmla="*/ 0 w 1887081"/>
              <a:gd name="connsiteY13" fmla="*/ 176256 h 4104731"/>
              <a:gd name="connsiteX14" fmla="*/ 176687 w 1887081"/>
              <a:gd name="connsiteY14" fmla="*/ 0 h 4104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7081" h="4104731">
                <a:moveTo>
                  <a:pt x="176687" y="0"/>
                </a:moveTo>
                <a:lnTo>
                  <a:pt x="407464" y="0"/>
                </a:lnTo>
                <a:lnTo>
                  <a:pt x="407464" y="13141"/>
                </a:lnTo>
                <a:cubicBezTo>
                  <a:pt x="407464" y="90762"/>
                  <a:pt x="470543" y="153688"/>
                  <a:pt x="548356" y="153688"/>
                </a:cubicBezTo>
                <a:lnTo>
                  <a:pt x="1341288" y="153688"/>
                </a:lnTo>
                <a:cubicBezTo>
                  <a:pt x="1419100" y="153688"/>
                  <a:pt x="1482179" y="90762"/>
                  <a:pt x="1482179" y="13141"/>
                </a:cubicBezTo>
                <a:lnTo>
                  <a:pt x="1482179" y="0"/>
                </a:lnTo>
                <a:lnTo>
                  <a:pt x="1710394" y="0"/>
                </a:lnTo>
                <a:cubicBezTo>
                  <a:pt x="1807976" y="0"/>
                  <a:pt x="1887081" y="78912"/>
                  <a:pt x="1887081" y="176256"/>
                </a:cubicBezTo>
                <a:lnTo>
                  <a:pt x="1887081" y="3928475"/>
                </a:lnTo>
                <a:cubicBezTo>
                  <a:pt x="1887081" y="4025819"/>
                  <a:pt x="1807976" y="4104731"/>
                  <a:pt x="1710394" y="4104731"/>
                </a:cubicBezTo>
                <a:lnTo>
                  <a:pt x="176687" y="4104731"/>
                </a:lnTo>
                <a:cubicBezTo>
                  <a:pt x="79106" y="4104731"/>
                  <a:pt x="0" y="4025819"/>
                  <a:pt x="0" y="3928475"/>
                </a:cubicBezTo>
                <a:lnTo>
                  <a:pt x="0" y="176256"/>
                </a:lnTo>
                <a:cubicBezTo>
                  <a:pt x="0" y="78912"/>
                  <a:pt x="79106" y="0"/>
                  <a:pt x="176687" y="0"/>
                </a:cubicBezTo>
                <a:close/>
              </a:path>
            </a:pathLst>
          </a:custGeom>
          <a:solidFill>
            <a:schemeClr val="bg1">
              <a:lumMod val="95000"/>
            </a:schemeClr>
          </a:solidFill>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750" fill="hold"/>
                                        <p:tgtEl>
                                          <p:spTgt spid="17"/>
                                        </p:tgtEl>
                                        <p:attrNameLst>
                                          <p:attrName>ppt_x</p:attrName>
                                        </p:attrNameLst>
                                      </p:cBhvr>
                                      <p:tavLst>
                                        <p:tav tm="0">
                                          <p:val>
                                            <p:strVal val="1+#ppt_w/2"/>
                                          </p:val>
                                        </p:tav>
                                        <p:tav tm="100000">
                                          <p:val>
                                            <p:strVal val="#ppt_x"/>
                                          </p:val>
                                        </p:tav>
                                      </p:tavLst>
                                    </p:anim>
                                    <p:anim calcmode="lin" valueType="num">
                                      <p:cBhvr additive="base">
                                        <p:cTn id="8" dur="750" fill="hold"/>
                                        <p:tgtEl>
                                          <p:spTgt spid="17"/>
                                        </p:tgtEl>
                                        <p:attrNameLst>
                                          <p:attrName>ppt_y</p:attrName>
                                        </p:attrNameLst>
                                      </p:cBhvr>
                                      <p:tavLst>
                                        <p:tav tm="0">
                                          <p:val>
                                            <p:strVal val="#ppt_y"/>
                                          </p:val>
                                        </p:tav>
                                        <p:tav tm="100000">
                                          <p:val>
                                            <p:strVal val="#ppt_y"/>
                                          </p:val>
                                        </p:tav>
                                      </p:tavLst>
                                    </p:anim>
                                  </p:childTnLst>
                                </p:cTn>
                              </p:par>
                              <p:par>
                                <p:cTn id="9" presetID="2" presetClass="entr" presetSubtype="4" decel="100000" fill="hold" nodeType="withEffect">
                                  <p:stCondLst>
                                    <p:cond delay="50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5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par>
                                <p:cTn id="17" presetID="10" presetClass="entr" presetSubtype="0" fill="hold" grpId="0" nodeType="withEffect">
                                  <p:stCondLst>
                                    <p:cond delay="125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par>
                                <p:cTn id="20" presetID="10" presetClass="entr" presetSubtype="0" fill="hold" grpId="0" nodeType="withEffect">
                                  <p:stCondLst>
                                    <p:cond delay="125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par>
                                <p:cTn id="23" presetID="10" presetClass="entr" presetSubtype="0" fill="hold" grpId="0" nodeType="withEffect">
                                  <p:stCondLst>
                                    <p:cond delay="150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500"/>
                                        <p:tgtEl>
                                          <p:spTgt spid="16"/>
                                        </p:tgtEl>
                                      </p:cBhvr>
                                    </p:animEffect>
                                  </p:childTnLst>
                                </p:cTn>
                              </p:par>
                              <p:par>
                                <p:cTn id="26" presetID="10" presetClass="entr" presetSubtype="0" fill="hold" grpId="0" nodeType="withEffect">
                                  <p:stCondLst>
                                    <p:cond delay="150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19" grpId="0"/>
      <p:bldP spid="20" grpId="0"/>
      <p:bldP spid="13" grpId="0" bldLvl="0" animBg="1"/>
      <p:bldP spid="16" grpId="0" bldLvl="0" animBg="1"/>
    </p:bld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31_Title Slide">
    <p:spTree>
      <p:nvGrpSpPr>
        <p:cNvPr id="1" name=""/>
        <p:cNvGrpSpPr/>
        <p:nvPr/>
      </p:nvGrpSpPr>
      <p:grpSpPr>
        <a:xfrm>
          <a:off x="0" y="0"/>
          <a:ext cx="0" cy="0"/>
          <a:chOff x="0" y="0"/>
          <a:chExt cx="0" cy="0"/>
        </a:xfrm>
      </p:grpSpPr>
      <p:sp>
        <p:nvSpPr>
          <p:cNvPr id="2" name="Picture Placeholder 4"/>
          <p:cNvSpPr>
            <a:spLocks noGrp="1"/>
          </p:cNvSpPr>
          <p:nvPr>
            <p:ph type="pic" sz="quarter" idx="10" hasCustomPrompt="1"/>
          </p:nvPr>
        </p:nvSpPr>
        <p:spPr>
          <a:xfrm>
            <a:off x="-2135066" y="1235505"/>
            <a:ext cx="6721598" cy="4223044"/>
          </a:xfrm>
          <a:custGeom>
            <a:avLst/>
            <a:gdLst>
              <a:gd name="connsiteX0" fmla="*/ 0 w 6721598"/>
              <a:gd name="connsiteY0" fmla="*/ 0 h 4223044"/>
              <a:gd name="connsiteX1" fmla="*/ 6721598 w 6721598"/>
              <a:gd name="connsiteY1" fmla="*/ 0 h 4223044"/>
              <a:gd name="connsiteX2" fmla="*/ 6721598 w 6721598"/>
              <a:gd name="connsiteY2" fmla="*/ 4223044 h 4223044"/>
              <a:gd name="connsiteX3" fmla="*/ 0 w 6721598"/>
              <a:gd name="connsiteY3" fmla="*/ 4223044 h 4223044"/>
            </a:gdLst>
            <a:ahLst/>
            <a:cxnLst>
              <a:cxn ang="0">
                <a:pos x="connsiteX0" y="connsiteY0"/>
              </a:cxn>
              <a:cxn ang="0">
                <a:pos x="connsiteX1" y="connsiteY1"/>
              </a:cxn>
              <a:cxn ang="0">
                <a:pos x="connsiteX2" y="connsiteY2"/>
              </a:cxn>
              <a:cxn ang="0">
                <a:pos x="connsiteX3" y="connsiteY3"/>
              </a:cxn>
            </a:cxnLst>
            <a:rect l="l" t="t" r="r" b="b"/>
            <a:pathLst>
              <a:path w="6721598" h="4223044">
                <a:moveTo>
                  <a:pt x="0" y="0"/>
                </a:moveTo>
                <a:lnTo>
                  <a:pt x="6721598" y="0"/>
                </a:lnTo>
                <a:lnTo>
                  <a:pt x="6721598" y="4223044"/>
                </a:lnTo>
                <a:lnTo>
                  <a:pt x="0" y="4223044"/>
                </a:lnTo>
                <a:close/>
              </a:path>
            </a:pathLst>
          </a:custGeom>
          <a:solidFill>
            <a:schemeClr val="bg1">
              <a:lumMod val="95000"/>
            </a:schemeClr>
          </a:solidFill>
          <a:effectLst>
            <a:innerShdw blurRad="114300">
              <a:prstClr val="black">
                <a:alpha val="24000"/>
              </a:prstClr>
            </a:innerShdw>
          </a:effectLst>
        </p:spPr>
        <p:txBody>
          <a:bodyPr wrap="square">
            <a:noAutofit/>
          </a:bodyPr>
          <a:lstStyle>
            <a:lvl1pPr marL="0" marR="0" indent="0" algn="r"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C6CDEC1-CAB0-4DA7-B1D0-CB93C3A049CA}" type="datetimeFigureOut">
              <a:rPr lang="zh-CN" altLang="en-US" smtClean="0"/>
              <a:t>2022/10/6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B0564D4-2016-4661-99C7-91B14B17944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35_Title Slide">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7934632" y="0"/>
            <a:ext cx="4257368" cy="6858000"/>
          </a:xfrm>
          <a:custGeom>
            <a:avLst/>
            <a:gdLst>
              <a:gd name="connsiteX0" fmla="*/ 0 w 4257368"/>
              <a:gd name="connsiteY0" fmla="*/ 0 h 6858000"/>
              <a:gd name="connsiteX1" fmla="*/ 4257368 w 4257368"/>
              <a:gd name="connsiteY1" fmla="*/ 0 h 6858000"/>
              <a:gd name="connsiteX2" fmla="*/ 4257368 w 4257368"/>
              <a:gd name="connsiteY2" fmla="*/ 6858000 h 6858000"/>
              <a:gd name="connsiteX3" fmla="*/ 0 w 4257368"/>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257368" h="6858000">
                <a:moveTo>
                  <a:pt x="0" y="0"/>
                </a:moveTo>
                <a:lnTo>
                  <a:pt x="4257368" y="0"/>
                </a:lnTo>
                <a:lnTo>
                  <a:pt x="4257368" y="6858000"/>
                </a:lnTo>
                <a:lnTo>
                  <a:pt x="0" y="6858000"/>
                </a:ln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lumMod val="7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1+#ppt_w/2"/>
                                          </p:val>
                                        </p:tav>
                                        <p:tav tm="100000">
                                          <p:val>
                                            <p:strVal val="#ppt_x"/>
                                          </p:val>
                                        </p:tav>
                                      </p:tavLst>
                                    </p:anim>
                                    <p:anim calcmode="lin" valueType="num">
                                      <p:cBhvr additive="base">
                                        <p:cTn id="8" dur="7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C6CDEC1-CAB0-4DA7-B1D0-CB93C3A049CA}" type="datetimeFigureOut">
              <a:rPr lang="zh-CN" altLang="en-US" smtClean="0"/>
              <a:t>2022/10/6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B0564D4-2016-4661-99C7-91B14B17944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0C6CDEC1-CAB0-4DA7-B1D0-CB93C3A049CA}" type="datetimeFigureOut">
              <a:rPr lang="zh-CN" altLang="en-US" smtClean="0"/>
              <a:t>2022/10/6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B0564D4-2016-4661-99C7-91B14B17944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0C6CDEC1-CAB0-4DA7-B1D0-CB93C3A049CA}" type="datetimeFigureOut">
              <a:rPr lang="zh-CN" altLang="en-US" smtClean="0"/>
              <a:t>2022/10/6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B0564D4-2016-4661-99C7-91B14B17944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8.xml"/><Relationship Id="rId13" Type="http://schemas.openxmlformats.org/officeDocument/2006/relationships/slideLayout" Target="../slideLayouts/slideLayout43.xml"/><Relationship Id="rId18" Type="http://schemas.openxmlformats.org/officeDocument/2006/relationships/slideLayout" Target="../slideLayouts/slideLayout48.xml"/><Relationship Id="rId26" Type="http://schemas.openxmlformats.org/officeDocument/2006/relationships/slideLayout" Target="../slideLayouts/slideLayout56.xml"/><Relationship Id="rId3" Type="http://schemas.openxmlformats.org/officeDocument/2006/relationships/slideLayout" Target="../slideLayouts/slideLayout33.xml"/><Relationship Id="rId21" Type="http://schemas.openxmlformats.org/officeDocument/2006/relationships/slideLayout" Target="../slideLayouts/slideLayout51.xml"/><Relationship Id="rId7" Type="http://schemas.openxmlformats.org/officeDocument/2006/relationships/slideLayout" Target="../slideLayouts/slideLayout37.xml"/><Relationship Id="rId12" Type="http://schemas.openxmlformats.org/officeDocument/2006/relationships/slideLayout" Target="../slideLayouts/slideLayout42.xml"/><Relationship Id="rId17" Type="http://schemas.openxmlformats.org/officeDocument/2006/relationships/slideLayout" Target="../slideLayouts/slideLayout47.xml"/><Relationship Id="rId25" Type="http://schemas.openxmlformats.org/officeDocument/2006/relationships/slideLayout" Target="../slideLayouts/slideLayout55.xml"/><Relationship Id="rId2" Type="http://schemas.openxmlformats.org/officeDocument/2006/relationships/slideLayout" Target="../slideLayouts/slideLayout32.xml"/><Relationship Id="rId16" Type="http://schemas.openxmlformats.org/officeDocument/2006/relationships/slideLayout" Target="../slideLayouts/slideLayout46.xml"/><Relationship Id="rId20" Type="http://schemas.openxmlformats.org/officeDocument/2006/relationships/slideLayout" Target="../slideLayouts/slideLayout50.xml"/><Relationship Id="rId29" Type="http://schemas.openxmlformats.org/officeDocument/2006/relationships/slideLayout" Target="../slideLayouts/slideLayout59.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slideLayout" Target="../slideLayouts/slideLayout41.xml"/><Relationship Id="rId24" Type="http://schemas.openxmlformats.org/officeDocument/2006/relationships/slideLayout" Target="../slideLayouts/slideLayout54.xml"/><Relationship Id="rId5" Type="http://schemas.openxmlformats.org/officeDocument/2006/relationships/slideLayout" Target="../slideLayouts/slideLayout35.xml"/><Relationship Id="rId15" Type="http://schemas.openxmlformats.org/officeDocument/2006/relationships/slideLayout" Target="../slideLayouts/slideLayout45.xml"/><Relationship Id="rId23" Type="http://schemas.openxmlformats.org/officeDocument/2006/relationships/slideLayout" Target="../slideLayouts/slideLayout53.xml"/><Relationship Id="rId28" Type="http://schemas.openxmlformats.org/officeDocument/2006/relationships/slideLayout" Target="../slideLayouts/slideLayout58.xml"/><Relationship Id="rId10" Type="http://schemas.openxmlformats.org/officeDocument/2006/relationships/slideLayout" Target="../slideLayouts/slideLayout40.xml"/><Relationship Id="rId19" Type="http://schemas.openxmlformats.org/officeDocument/2006/relationships/slideLayout" Target="../slideLayouts/slideLayout49.xml"/><Relationship Id="rId31" Type="http://schemas.openxmlformats.org/officeDocument/2006/relationships/theme" Target="../theme/theme2.xml"/><Relationship Id="rId4" Type="http://schemas.openxmlformats.org/officeDocument/2006/relationships/slideLayout" Target="../slideLayouts/slideLayout34.xml"/><Relationship Id="rId9" Type="http://schemas.openxmlformats.org/officeDocument/2006/relationships/slideLayout" Target="../slideLayouts/slideLayout39.xml"/><Relationship Id="rId14" Type="http://schemas.openxmlformats.org/officeDocument/2006/relationships/slideLayout" Target="../slideLayouts/slideLayout44.xml"/><Relationship Id="rId22" Type="http://schemas.openxmlformats.org/officeDocument/2006/relationships/slideLayout" Target="../slideLayouts/slideLayout52.xml"/><Relationship Id="rId27" Type="http://schemas.openxmlformats.org/officeDocument/2006/relationships/slideLayout" Target="../slideLayouts/slideLayout57.xml"/><Relationship Id="rId30"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6CDEC1-CAB0-4DA7-B1D0-CB93C3A049CA}" type="datetimeFigureOut">
              <a:rPr lang="zh-CN" altLang="en-US" smtClean="0"/>
              <a:t>2022/10/6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0564D4-2016-4661-99C7-91B14B179448}"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Lst>
  <mc:AlternateContent xmlns:mc="http://schemas.openxmlformats.org/markup-compatibility/2006" xmlns:p14="http://schemas.microsoft.com/office/powerpoint/2010/main">
    <mc:Choice Requires="p14">
      <p:transition spd="slow" p14:dur="2750"/>
    </mc:Choice>
    <mc:Fallback xmlns="">
      <p:transition spd="slow"/>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6CDEC1-CAB0-4DA7-B1D0-CB93C3A049CA}" type="datetimeFigureOut">
              <a:rPr lang="zh-CN" altLang="en-US" smtClean="0"/>
              <a:t>2022/10/6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0564D4-2016-4661-99C7-91B14B179448}"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 id="2147483692" r:id="rId13"/>
    <p:sldLayoutId id="2147483693" r:id="rId14"/>
    <p:sldLayoutId id="2147483694" r:id="rId15"/>
    <p:sldLayoutId id="2147483695" r:id="rId16"/>
    <p:sldLayoutId id="2147483696" r:id="rId17"/>
    <p:sldLayoutId id="2147483697" r:id="rId18"/>
    <p:sldLayoutId id="2147483698" r:id="rId19"/>
    <p:sldLayoutId id="2147483699" r:id="rId20"/>
    <p:sldLayoutId id="2147483700" r:id="rId21"/>
    <p:sldLayoutId id="2147483701" r:id="rId22"/>
    <p:sldLayoutId id="2147483702" r:id="rId23"/>
    <p:sldLayoutId id="2147483703" r:id="rId24"/>
    <p:sldLayoutId id="2147483704" r:id="rId25"/>
    <p:sldLayoutId id="2147483705" r:id="rId26"/>
    <p:sldLayoutId id="2147483706" r:id="rId27"/>
    <p:sldLayoutId id="2147483707" r:id="rId28"/>
    <p:sldLayoutId id="2147483708" r:id="rId29"/>
    <p:sldLayoutId id="2147483709" r:id="rId30"/>
  </p:sldLayoutIdLst>
  <mc:AlternateContent xmlns:mc="http://schemas.openxmlformats.org/markup-compatibility/2006" xmlns:p14="http://schemas.microsoft.com/office/powerpoint/2010/main">
    <mc:Choice Requires="p14">
      <p:transition spd="slow" p14:dur="2750"/>
    </mc:Choice>
    <mc:Fallback xmlns="">
      <p:transition spd="slow"/>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6.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42.xml"/><Relationship Id="rId4" Type="http://schemas.openxmlformats.org/officeDocument/2006/relationships/image" Target="../media/image12.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7"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2.jpeg"/></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18.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7.xml"/><Relationship Id="rId1" Type="http://schemas.openxmlformats.org/officeDocument/2006/relationships/slideLayout" Target="../slideLayouts/slideLayout17.xml"/><Relationship Id="rId4" Type="http://schemas.openxmlformats.org/officeDocument/2006/relationships/image" Target="../media/image21.jpeg"/></Relationships>
</file>

<file path=ppt/slides/_rels/slide1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1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2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image" Target="../media/image14.emf"/><Relationship Id="rId2" Type="http://schemas.openxmlformats.org/officeDocument/2006/relationships/slideLayout" Target="../slideLayouts/slideLayout12.xml"/><Relationship Id="rId1" Type="http://schemas.openxmlformats.org/officeDocument/2006/relationships/tags" Target="../tags/tag2.xml"/><Relationship Id="rId6" Type="http://schemas.openxmlformats.org/officeDocument/2006/relationships/image" Target="../media/image13.emf"/><Relationship Id="rId5" Type="http://schemas.openxmlformats.org/officeDocument/2006/relationships/image" Target="../media/image12.jpeg"/><Relationship Id="rId4" Type="http://schemas.openxmlformats.org/officeDocument/2006/relationships/image" Target="../media/image11.jpeg"/></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37.xml"/><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slide" Target="slide9.xml"/><Relationship Id="rId5" Type="http://schemas.openxmlformats.org/officeDocument/2006/relationships/slide" Target="slide8.xml"/><Relationship Id="rId4" Type="http://schemas.openxmlformats.org/officeDocument/2006/relationships/image" Target="../media/image16.jpeg"/></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8.xml"/><Relationship Id="rId1" Type="http://schemas.openxmlformats.org/officeDocument/2006/relationships/slideLayout" Target="../slideLayouts/slideLayout13.xml"/><Relationship Id="rId5" Type="http://schemas.openxmlformats.org/officeDocument/2006/relationships/slide" Target="slide7.xml"/><Relationship Id="rId4" Type="http://schemas.openxmlformats.org/officeDocument/2006/relationships/image" Target="../media/image16.jpeg"/></Relationships>
</file>

<file path=ppt/slides/_rels/slide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6.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5" cstate="screen">
            <a:lum/>
          </a:blip>
          <a:srcRect/>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3566162" y="2177810"/>
            <a:ext cx="5059680" cy="1568450"/>
          </a:xfrm>
          <a:prstGeom prst="rect">
            <a:avLst/>
          </a:prstGeom>
          <a:noFill/>
        </p:spPr>
        <p:txBody>
          <a:bodyPr wrap="none" rtlCol="0">
            <a:spAutoFit/>
          </a:bodyPr>
          <a:lstStyle/>
          <a:p>
            <a:pPr algn="ctr"/>
            <a:r>
              <a:rPr lang="zh-CN" altLang="en-US" sz="9600" dirty="0">
                <a:solidFill>
                  <a:schemeClr val="tx2">
                    <a:lumMod val="50000"/>
                  </a:schemeClr>
                </a:solidFill>
                <a:latin typeface="方正吕建德字体" panose="02010600010101010101" pitchFamily="2" charset="-122"/>
                <a:ea typeface="方正吕建德字体" panose="02010600010101010101" pitchFamily="2" charset="-122"/>
              </a:rPr>
              <a:t>男性产假</a:t>
            </a:r>
          </a:p>
        </p:txBody>
      </p:sp>
      <p:pic>
        <p:nvPicPr>
          <p:cNvPr id="7" name="图片 6"/>
          <p:cNvPicPr>
            <a:picLocks noChangeAspect="1"/>
          </p:cNvPicPr>
          <p:nvPr/>
        </p:nvPicPr>
        <p:blipFill rotWithShape="1">
          <a:blip r:embed="rId6" cstate="screen"/>
          <a:srcRect/>
          <a:stretch>
            <a:fillRect/>
          </a:stretch>
        </p:blipFill>
        <p:spPr>
          <a:xfrm>
            <a:off x="5368635" y="3789035"/>
            <a:ext cx="1454728" cy="1157378"/>
          </a:xfrm>
          <a:prstGeom prst="rect">
            <a:avLst/>
          </a:prstGeom>
        </p:spPr>
      </p:pic>
      <p:pic>
        <p:nvPicPr>
          <p:cNvPr id="8" name="高姗 - 遇见你的时候所有星星都落到我头上">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0542" y="6078527"/>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8" repeatCount="indefinite" fill="hold" display="0">
                  <p:stCondLst>
                    <p:cond delay="indefinite"/>
                  </p:stCondLst>
                  <p:endCondLst>
                    <p:cond evt="onStopAudio" delay="0">
                      <p:tgtEl>
                        <p:sldTgt/>
                      </p:tgtEl>
                    </p:cond>
                  </p:endCondLst>
                </p:cTn>
                <p:tgtEl>
                  <p:spTgt spid="8"/>
                </p:tgtEl>
              </p:cMediaNode>
            </p:audio>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占位符 12"/>
          <p:cNvPicPr>
            <a:picLocks noGrp="1" noChangeAspect="1"/>
          </p:cNvPicPr>
          <p:nvPr>
            <p:ph type="pic" sz="quarter" idx="10"/>
          </p:nvPr>
        </p:nvPicPr>
        <p:blipFill>
          <a:blip r:embed="rId3" cstate="screen"/>
          <a:srcRect/>
          <a:stretch>
            <a:fillRect/>
          </a:stretch>
        </p:blipFill>
        <p:spPr/>
      </p:pic>
      <p:sp>
        <p:nvSpPr>
          <p:cNvPr id="8" name="Rectangle 7"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SpPr/>
          <p:nvPr/>
        </p:nvSpPr>
        <p:spPr>
          <a:xfrm>
            <a:off x="0" y="0"/>
            <a:ext cx="12192000" cy="6858000"/>
          </a:xfrm>
          <a:prstGeom prst="rect">
            <a:avLst/>
          </a:prstGeom>
          <a:solidFill>
            <a:srgbClr val="70958B">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图片占位符 13"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PicPr>
            <a:picLocks noGrp="1" noChangeAspect="1"/>
          </p:cNvPicPr>
          <p:nvPr>
            <p:ph type="pic" sz="quarter" idx="11"/>
          </p:nvPr>
        </p:nvPicPr>
        <p:blipFill>
          <a:blip r:embed="rId4" cstate="screen"/>
          <a:srcRect/>
          <a:stretch>
            <a:fillRect/>
          </a:stretch>
        </p:blipFill>
        <p:spPr>
          <a:xfrm>
            <a:off x="424180" y="240665"/>
            <a:ext cx="6276340" cy="1553845"/>
          </a:xfrm>
        </p:spPr>
      </p:pic>
      <p:sp>
        <p:nvSpPr>
          <p:cNvPr id="15" name="e7d195523061f1c0"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hidden="1"/>
          <p:cNvSpPr txBox="1"/>
          <p:nvPr/>
        </p:nvSpPr>
        <p:spPr>
          <a:xfrm>
            <a:off x="-355600" y="1803400"/>
            <a:ext cx="323807" cy="1016000"/>
          </a:xfrm>
          <a:prstGeom prst="rect">
            <a:avLst/>
          </a:prstGeom>
          <a:noFill/>
        </p:spPr>
        <p:txBody>
          <a:bodyPr vert="wordArtVert" rtlCol="0">
            <a:spAutoFit/>
          </a:bodyPr>
          <a:lstStyle/>
          <a:p>
            <a:r>
              <a:rPr lang="en-US" altLang="zh-CN" sz="100"/>
              <a:t>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a:t>
            </a:r>
            <a:endParaRPr lang="zh-CN" altLang="en-US" sz="100"/>
          </a:p>
        </p:txBody>
      </p:sp>
      <p:sp>
        <p:nvSpPr>
          <p:cNvPr id="5" name="文本框 4"/>
          <p:cNvSpPr txBox="1"/>
          <p:nvPr/>
        </p:nvSpPr>
        <p:spPr>
          <a:xfrm>
            <a:off x="424180" y="2143125"/>
            <a:ext cx="11313795" cy="4399915"/>
          </a:xfrm>
          <a:prstGeom prst="rect">
            <a:avLst/>
          </a:prstGeom>
          <a:noFill/>
        </p:spPr>
        <p:txBody>
          <a:bodyPr wrap="square" rtlCol="0">
            <a:spAutoFit/>
          </a:bodyPr>
          <a:lstStyle/>
          <a:p>
            <a:r>
              <a:rPr lang="zh-CN" altLang="en-US" sz="2000" b="1">
                <a:solidFill>
                  <a:schemeClr val="bg1"/>
                </a:solidFill>
              </a:rPr>
              <a:t>《山东省人口与计划生育条例》 </a:t>
            </a:r>
          </a:p>
          <a:p>
            <a:r>
              <a:rPr lang="zh-CN" altLang="en-US" sz="2000" b="1">
                <a:solidFill>
                  <a:schemeClr val="bg1"/>
                </a:solidFill>
              </a:rPr>
              <a:t>第三十条 女方晚育的，除国家规定的产假外，增加产假六十日辨章循，并给予男方护理假七日。</a:t>
            </a:r>
          </a:p>
          <a:p>
            <a:endParaRPr lang="zh-CN" altLang="en-US" sz="2000" b="1">
              <a:solidFill>
                <a:schemeClr val="bg1"/>
              </a:solidFill>
            </a:endParaRPr>
          </a:p>
          <a:p>
            <a:r>
              <a:rPr lang="zh-CN" altLang="en-US" sz="2000" b="1">
                <a:solidFill>
                  <a:schemeClr val="bg1"/>
                </a:solidFill>
              </a:rPr>
              <a:t>《上海市人口与计划生育条例》</a:t>
            </a:r>
          </a:p>
          <a:p>
            <a:r>
              <a:rPr lang="zh-CN" altLang="en-US" sz="2000" b="1">
                <a:solidFill>
                  <a:schemeClr val="bg1"/>
                </a:solidFill>
              </a:rPr>
              <a:t>第三十三条 晚婚的公民，除享受国家规定的婚假外，增加晚婚假七天。符合本条例规定生育的晚育妇女，除享受国家规定的产假外，增加晚育假三十天，其配偶享受晚育护理假三天。晚婚假期间享受婚假同等待遇，晚育假、晚育护理假期间享受产假同等待遇。</a:t>
            </a:r>
          </a:p>
          <a:p>
            <a:endParaRPr lang="zh-CN" altLang="en-US" sz="2000" b="1">
              <a:solidFill>
                <a:schemeClr val="bg1"/>
              </a:solidFill>
            </a:endParaRPr>
          </a:p>
          <a:p>
            <a:r>
              <a:rPr lang="zh-CN" altLang="en-US" sz="2000" b="1">
                <a:solidFill>
                  <a:schemeClr val="bg1"/>
                </a:solidFill>
              </a:rPr>
              <a:t>《北京市人口与计划生育条例》 </a:t>
            </a:r>
          </a:p>
          <a:p>
            <a:r>
              <a:rPr lang="zh-CN" altLang="en-US" sz="2000" b="1">
                <a:solidFill>
                  <a:schemeClr val="bg1"/>
                </a:solidFill>
              </a:rPr>
              <a:t>第二十条 机关、社会团体、企业事业组织的职工晚婚的，除享受国家规定的婚假外，增加奖励假7天。晚育的女职工，除享受国家规定的产假外，增加奖励假30天，奖励假也可以由男方享受，休假期间不得降低其基本工资或者解除劳动合同;不休奖励假的，按照女方一个月基本工资的标准给予奖励。个体工商户的雇工晚婚、晚育的，由雇主按照本条前款规定奖励。农村居民、城镇无业居民和个体工商户晚婚、晚育的，由乡镇人民政府、街道办事处给予适当奖励。</a:t>
            </a:r>
          </a:p>
        </p:txBody>
      </p:sp>
      <p:sp>
        <p:nvSpPr>
          <p:cNvPr id="7" name="文本框 6"/>
          <p:cNvSpPr txBox="1"/>
          <p:nvPr/>
        </p:nvSpPr>
        <p:spPr>
          <a:xfrm>
            <a:off x="1005205" y="602615"/>
            <a:ext cx="2850515" cy="829945"/>
          </a:xfrm>
          <a:prstGeom prst="rect">
            <a:avLst/>
          </a:prstGeom>
          <a:noFill/>
        </p:spPr>
        <p:txBody>
          <a:bodyPr wrap="square" rtlCol="0">
            <a:spAutoFit/>
          </a:bodyPr>
          <a:lstStyle/>
          <a:p>
            <a:r>
              <a:rPr lang="zh-CN" altLang="en-US" sz="4800" b="1">
                <a:solidFill>
                  <a:schemeClr val="tx2"/>
                </a:solidFill>
              </a:rPr>
              <a:t>社会现状</a:t>
            </a:r>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gs>
            <a:gs pos="100000">
              <a:schemeClr val="accent5"/>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8" name="e7d195523061f1c0"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hidden="1"/>
          <p:cNvSpPr txBox="1"/>
          <p:nvPr/>
        </p:nvSpPr>
        <p:spPr>
          <a:xfrm>
            <a:off x="-355600" y="1803400"/>
            <a:ext cx="323807" cy="1016000"/>
          </a:xfrm>
          <a:prstGeom prst="rect">
            <a:avLst/>
          </a:prstGeom>
          <a:noFill/>
        </p:spPr>
        <p:txBody>
          <a:bodyPr vert="wordArtVert" rtlCol="0">
            <a:spAutoFit/>
          </a:bodyPr>
          <a:lstStyle/>
          <a:p>
            <a:r>
              <a:rPr lang="en-US" altLang="zh-CN" sz="100"/>
              <a:t>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a:t>
            </a:r>
            <a:endParaRPr lang="zh-CN" altLang="en-US" sz="100"/>
          </a:p>
        </p:txBody>
      </p:sp>
      <p:sp>
        <p:nvSpPr>
          <p:cNvPr id="7" name="文本框 6"/>
          <p:cNvSpPr txBox="1"/>
          <p:nvPr/>
        </p:nvSpPr>
        <p:spPr>
          <a:xfrm>
            <a:off x="-84455" y="2336800"/>
            <a:ext cx="4831080" cy="2183765"/>
          </a:xfrm>
          <a:prstGeom prst="rect">
            <a:avLst/>
          </a:prstGeom>
          <a:noFill/>
        </p:spPr>
        <p:txBody>
          <a:bodyPr wrap="square" rtlCol="0" anchor="t">
            <a:spAutoFit/>
          </a:bodyPr>
          <a:lstStyle/>
          <a:p>
            <a:r>
              <a:rPr lang="zh-CN" altLang="en-US" sz="2400" b="1">
                <a:gradFill>
                  <a:gsLst>
                    <a:gs pos="21000">
                      <a:srgbClr val="53575C"/>
                    </a:gs>
                    <a:gs pos="88000">
                      <a:srgbClr val="C5C7CA"/>
                    </a:gs>
                  </a:gsLst>
                  <a:lin ang="5400000"/>
                </a:gradFill>
                <a:effectLst/>
              </a:rPr>
              <a:t>《山东省人口与计划生育条例》 </a:t>
            </a:r>
          </a:p>
          <a:p>
            <a:endParaRPr lang="zh-CN" altLang="en-US" sz="2400" b="1">
              <a:gradFill>
                <a:gsLst>
                  <a:gs pos="21000">
                    <a:srgbClr val="53575C"/>
                  </a:gs>
                  <a:gs pos="88000">
                    <a:srgbClr val="C5C7CA"/>
                  </a:gs>
                </a:gsLst>
                <a:lin ang="5400000"/>
              </a:gradFill>
              <a:effectLst/>
            </a:endParaRPr>
          </a:p>
          <a:p>
            <a:r>
              <a:rPr lang="zh-CN" altLang="en-US" sz="2400" b="1">
                <a:gradFill>
                  <a:gsLst>
                    <a:gs pos="21000">
                      <a:srgbClr val="53575C"/>
                    </a:gs>
                    <a:gs pos="88000">
                      <a:srgbClr val="C5C7CA"/>
                    </a:gs>
                  </a:gsLst>
                  <a:lin ang="5400000"/>
                </a:gradFill>
                <a:effectLst/>
              </a:rPr>
              <a:t>《上海市人口与计划生育条例》</a:t>
            </a:r>
          </a:p>
          <a:p>
            <a:endParaRPr lang="zh-CN" altLang="en-US" sz="2400" b="1">
              <a:gradFill>
                <a:gsLst>
                  <a:gs pos="21000">
                    <a:srgbClr val="53575C"/>
                  </a:gs>
                  <a:gs pos="88000">
                    <a:srgbClr val="C5C7CA"/>
                  </a:gs>
                </a:gsLst>
                <a:lin ang="5400000"/>
              </a:gradFill>
              <a:effectLst/>
            </a:endParaRPr>
          </a:p>
          <a:p>
            <a:r>
              <a:rPr lang="zh-CN" altLang="en-US" sz="2400" b="1">
                <a:gradFill>
                  <a:gsLst>
                    <a:gs pos="21000">
                      <a:srgbClr val="53575C"/>
                    </a:gs>
                    <a:gs pos="88000">
                      <a:srgbClr val="C5C7CA"/>
                    </a:gs>
                  </a:gsLst>
                  <a:lin ang="5400000"/>
                </a:gradFill>
                <a:effectLst/>
              </a:rPr>
              <a:t>《北京市人口与计划生育条例》</a:t>
            </a:r>
            <a:r>
              <a:rPr lang="zh-CN" altLang="en-US" sz="1600">
                <a:solidFill>
                  <a:schemeClr val="accent3"/>
                </a:solidFill>
              </a:rPr>
              <a:t> </a:t>
            </a:r>
          </a:p>
          <a:p>
            <a:endParaRPr lang="zh-CN" altLang="en-US" sz="1600">
              <a:solidFill>
                <a:schemeClr val="accent3"/>
              </a:solidFill>
            </a:endParaRPr>
          </a:p>
        </p:txBody>
      </p:sp>
      <p:sp>
        <p:nvSpPr>
          <p:cNvPr id="9" name="Rectangle: Rounded Corners 46"/>
          <p:cNvSpPr/>
          <p:nvPr/>
        </p:nvSpPr>
        <p:spPr>
          <a:xfrm>
            <a:off x="5551170" y="2700020"/>
            <a:ext cx="1089660" cy="1089660"/>
          </a:xfrm>
          <a:prstGeom prst="roundRect">
            <a:avLst>
              <a:gd name="adj" fmla="val 13079"/>
            </a:avLst>
          </a:prstGeom>
          <a:ln>
            <a:noFill/>
          </a:ln>
          <a:effectLst>
            <a:outerShdw blurRad="241300" dist="101600" dir="5400000" sx="93000" sy="93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49"/>
          <p:cNvSpPr/>
          <p:nvPr/>
        </p:nvSpPr>
        <p:spPr bwMode="auto">
          <a:xfrm>
            <a:off x="5918835" y="2901315"/>
            <a:ext cx="354330" cy="687705"/>
          </a:xfrm>
          <a:custGeom>
            <a:avLst/>
            <a:gdLst>
              <a:gd name="T0" fmla="*/ 106 w 107"/>
              <a:gd name="T1" fmla="*/ 101 h 208"/>
              <a:gd name="T2" fmla="*/ 7 w 107"/>
              <a:gd name="T3" fmla="*/ 1 h 208"/>
              <a:gd name="T4" fmla="*/ 1 w 107"/>
              <a:gd name="T5" fmla="*/ 1 h 208"/>
              <a:gd name="T6" fmla="*/ 1 w 107"/>
              <a:gd name="T7" fmla="*/ 7 h 208"/>
              <a:gd name="T8" fmla="*/ 98 w 107"/>
              <a:gd name="T9" fmla="*/ 104 h 208"/>
              <a:gd name="T10" fmla="*/ 1 w 107"/>
              <a:gd name="T11" fmla="*/ 201 h 208"/>
              <a:gd name="T12" fmla="*/ 1 w 107"/>
              <a:gd name="T13" fmla="*/ 206 h 208"/>
              <a:gd name="T14" fmla="*/ 4 w 107"/>
              <a:gd name="T15" fmla="*/ 208 h 208"/>
              <a:gd name="T16" fmla="*/ 7 w 107"/>
              <a:gd name="T17" fmla="*/ 206 h 208"/>
              <a:gd name="T18" fmla="*/ 106 w 107"/>
              <a:gd name="T19" fmla="*/ 107 h 208"/>
              <a:gd name="T20" fmla="*/ 107 w 107"/>
              <a:gd name="T21" fmla="*/ 104 h 208"/>
              <a:gd name="T22" fmla="*/ 106 w 107"/>
              <a:gd name="T23" fmla="*/ 101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7" h="208">
                <a:moveTo>
                  <a:pt x="106" y="101"/>
                </a:moveTo>
                <a:cubicBezTo>
                  <a:pt x="7" y="1"/>
                  <a:pt x="7" y="1"/>
                  <a:pt x="7" y="1"/>
                </a:cubicBezTo>
                <a:cubicBezTo>
                  <a:pt x="5" y="0"/>
                  <a:pt x="3" y="0"/>
                  <a:pt x="1" y="1"/>
                </a:cubicBezTo>
                <a:cubicBezTo>
                  <a:pt x="0" y="3"/>
                  <a:pt x="0" y="5"/>
                  <a:pt x="1" y="7"/>
                </a:cubicBezTo>
                <a:cubicBezTo>
                  <a:pt x="98" y="104"/>
                  <a:pt x="98" y="104"/>
                  <a:pt x="98" y="104"/>
                </a:cubicBezTo>
                <a:cubicBezTo>
                  <a:pt x="1" y="201"/>
                  <a:pt x="1" y="201"/>
                  <a:pt x="1" y="201"/>
                </a:cubicBezTo>
                <a:cubicBezTo>
                  <a:pt x="0" y="202"/>
                  <a:pt x="0" y="205"/>
                  <a:pt x="1" y="206"/>
                </a:cubicBezTo>
                <a:cubicBezTo>
                  <a:pt x="2" y="207"/>
                  <a:pt x="3" y="208"/>
                  <a:pt x="4" y="208"/>
                </a:cubicBezTo>
                <a:cubicBezTo>
                  <a:pt x="5" y="208"/>
                  <a:pt x="6" y="207"/>
                  <a:pt x="7" y="206"/>
                </a:cubicBezTo>
                <a:cubicBezTo>
                  <a:pt x="106" y="107"/>
                  <a:pt x="106" y="107"/>
                  <a:pt x="106" y="107"/>
                </a:cubicBezTo>
                <a:cubicBezTo>
                  <a:pt x="107" y="106"/>
                  <a:pt x="107" y="105"/>
                  <a:pt x="107" y="104"/>
                </a:cubicBezTo>
                <a:cubicBezTo>
                  <a:pt x="107" y="103"/>
                  <a:pt x="107" y="102"/>
                  <a:pt x="106" y="101"/>
                </a:cubicBezTo>
                <a:close/>
              </a:path>
            </a:pathLst>
          </a:custGeom>
          <a:solidFill>
            <a:schemeClr val="bg1"/>
          </a:solidFill>
          <a:ln>
            <a:solidFill>
              <a:schemeClr val="bg1"/>
            </a:solidFill>
          </a:ln>
        </p:spPr>
        <p:txBody>
          <a:bodyPr vert="horz" wrap="square" lIns="91440" tIns="45720" rIns="91440" bIns="45720" numCol="1" anchor="t" anchorCtr="0" compatLnSpc="1"/>
          <a:lstStyle/>
          <a:p>
            <a:endParaRPr lang="en-US"/>
          </a:p>
        </p:txBody>
      </p:sp>
      <p:sp>
        <p:nvSpPr>
          <p:cNvPr id="13" name="文本框 12"/>
          <p:cNvSpPr txBox="1"/>
          <p:nvPr/>
        </p:nvSpPr>
        <p:spPr>
          <a:xfrm>
            <a:off x="8634095" y="2216150"/>
            <a:ext cx="3076575" cy="2306955"/>
          </a:xfrm>
          <a:prstGeom prst="rect">
            <a:avLst/>
          </a:prstGeom>
          <a:noFill/>
        </p:spPr>
        <p:txBody>
          <a:bodyPr wrap="square" rtlCol="0" anchor="t">
            <a:spAutoFit/>
          </a:bodyPr>
          <a:lstStyle/>
          <a:p>
            <a:r>
              <a:rPr lang="en-US" altLang="zh-CN" sz="2000">
                <a:solidFill>
                  <a:schemeClr val="accent3"/>
                </a:solidFill>
              </a:rPr>
              <a:t>  </a:t>
            </a:r>
            <a:r>
              <a:rPr lang="en-US" altLang="zh-CN" sz="2000">
                <a:solidFill>
                  <a:schemeClr val="tx2">
                    <a:lumMod val="75000"/>
                  </a:schemeClr>
                </a:solidFill>
              </a:rPr>
              <a:t> </a:t>
            </a:r>
            <a:r>
              <a:rPr lang="en-US" altLang="zh-CN" sz="2000">
                <a:ln>
                  <a:solidFill>
                    <a:schemeClr val="tx2"/>
                  </a:solidFill>
                </a:ln>
                <a:solidFill>
                  <a:schemeClr val="tx2">
                    <a:lumMod val="75000"/>
                  </a:schemeClr>
                </a:solidFill>
              </a:rPr>
              <a:t> </a:t>
            </a:r>
            <a:r>
              <a:rPr lang="zh-CN" altLang="en-US" sz="2400" b="1">
                <a:solidFill>
                  <a:schemeClr val="tx2">
                    <a:lumMod val="75000"/>
                  </a:schemeClr>
                </a:solidFill>
                <a:effectLst>
                  <a:outerShdw blurRad="38100" dist="19050" dir="2700000" algn="tl" rotWithShape="0">
                    <a:schemeClr val="dk1">
                      <a:alpha val="40000"/>
                    </a:schemeClr>
                  </a:outerShdw>
                </a:effectLst>
              </a:rPr>
              <a:t>在我国目前阶段，男性并没有产假，只有陪产假，也就是我们熟知的护理假，是男性为护理配偶生产的特定假期。</a:t>
            </a:r>
          </a:p>
        </p:txBody>
      </p:sp>
      <p:sp>
        <p:nvSpPr>
          <p:cNvPr id="19" name="文本框 18"/>
          <p:cNvSpPr txBox="1"/>
          <p:nvPr/>
        </p:nvSpPr>
        <p:spPr>
          <a:xfrm>
            <a:off x="5410200" y="1680210"/>
            <a:ext cx="1475105" cy="829945"/>
          </a:xfrm>
          <a:prstGeom prst="rect">
            <a:avLst/>
          </a:prstGeom>
          <a:noFill/>
        </p:spPr>
        <p:txBody>
          <a:bodyPr wrap="square" rtlCol="0">
            <a:spAutoFit/>
          </a:bodyPr>
          <a:lstStyle/>
          <a:p>
            <a:r>
              <a:rPr lang="zh-CN" altLang="en-US" sz="4800" b="1">
                <a:solidFill>
                  <a:schemeClr val="accent1"/>
                </a:solidFill>
                <a:effectLst>
                  <a:outerShdw blurRad="38100" dist="25400" dir="5400000" algn="ctr" rotWithShape="0">
                    <a:srgbClr val="6E747A">
                      <a:alpha val="43000"/>
                    </a:srgbClr>
                  </a:outerShdw>
                </a:effectLst>
              </a:rPr>
              <a:t>因此</a:t>
            </a:r>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3453447" y="2177810"/>
            <a:ext cx="5285105" cy="1322070"/>
          </a:xfrm>
          <a:prstGeom prst="rect">
            <a:avLst/>
          </a:prstGeom>
          <a:noFill/>
        </p:spPr>
        <p:txBody>
          <a:bodyPr wrap="none" rtlCol="0">
            <a:spAutoFit/>
          </a:bodyPr>
          <a:lstStyle/>
          <a:p>
            <a:pPr algn="ctr"/>
            <a:r>
              <a:rPr lang="zh-CN" altLang="en-US" sz="8000" b="1" dirty="0">
                <a:solidFill>
                  <a:schemeClr val="tx2">
                    <a:lumMod val="50000"/>
                  </a:schemeClr>
                </a:solidFill>
                <a:latin typeface="方正吕建德字体" panose="02010600010101010101" pitchFamily="2" charset="-122"/>
                <a:ea typeface="方正吕建德字体" panose="02010600010101010101" pitchFamily="2" charset="-122"/>
              </a:rPr>
              <a:t>支持与反对</a:t>
            </a:r>
          </a:p>
        </p:txBody>
      </p:sp>
      <p:pic>
        <p:nvPicPr>
          <p:cNvPr id="4" name="图片 3"/>
          <p:cNvPicPr>
            <a:picLocks noChangeAspect="1"/>
          </p:cNvPicPr>
          <p:nvPr/>
        </p:nvPicPr>
        <p:blipFill rotWithShape="1">
          <a:blip r:embed="rId4" cstate="screen"/>
          <a:srcRect/>
          <a:stretch>
            <a:fillRect/>
          </a:stretch>
        </p:blipFill>
        <p:spPr>
          <a:xfrm>
            <a:off x="5368635" y="3789035"/>
            <a:ext cx="1454728" cy="115737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blip>
          <a:srcRect/>
          <a:stretch>
            <a:fillRect/>
          </a:stretch>
        </a:blipFill>
        <a:effectLst/>
      </p:bgPr>
    </p:bg>
    <p:spTree>
      <p:nvGrpSpPr>
        <p:cNvPr id="1" name=""/>
        <p:cNvGrpSpPr/>
        <p:nvPr/>
      </p:nvGrpSpPr>
      <p:grpSpPr>
        <a:xfrm>
          <a:off x="0" y="0"/>
          <a:ext cx="0" cy="0"/>
          <a:chOff x="0" y="0"/>
          <a:chExt cx="0" cy="0"/>
        </a:xfrm>
      </p:grpSpPr>
      <p:grpSp>
        <p:nvGrpSpPr>
          <p:cNvPr id="2" name="Group 1"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553785" y="2201671"/>
            <a:ext cx="5880794" cy="2061210"/>
            <a:chOff x="1358330" y="2763011"/>
            <a:chExt cx="5880794" cy="2061210"/>
          </a:xfrm>
        </p:grpSpPr>
        <p:sp>
          <p:nvSpPr>
            <p:cNvPr id="36" name="TextBox 35"/>
            <p:cNvSpPr txBox="1"/>
            <p:nvPr/>
          </p:nvSpPr>
          <p:spPr>
            <a:xfrm>
              <a:off x="1642234" y="2763011"/>
              <a:ext cx="5596890" cy="2061210"/>
            </a:xfrm>
            <a:prstGeom prst="rect">
              <a:avLst/>
            </a:prstGeom>
            <a:noFill/>
          </p:spPr>
          <p:txBody>
            <a:bodyPr wrap="square" rtlCol="0">
              <a:spAutoFit/>
            </a:bodyPr>
            <a:lstStyle/>
            <a:p>
              <a:r>
                <a:rPr lang="en-US" sz="3200" b="1" dirty="0">
                  <a:solidFill>
                    <a:schemeClr val="accent5">
                      <a:lumMod val="50000"/>
                    </a:schemeClr>
                  </a:solidFill>
                  <a:latin typeface="+mj-lt"/>
                </a:rPr>
                <a:t>    </a:t>
              </a:r>
              <a:r>
                <a:rPr lang="en-US" sz="3200" dirty="0">
                  <a:solidFill>
                    <a:schemeClr val="accent5">
                      <a:lumMod val="50000"/>
                    </a:schemeClr>
                  </a:solidFill>
                  <a:latin typeface="+mj-lt"/>
                </a:rPr>
                <a:t>支持者认为，这有助于重塑家庭内部的育儿责任分工，避免</a:t>
              </a:r>
              <a:r>
                <a:rPr lang="en-US" sz="3200" b="1" dirty="0">
                  <a:solidFill>
                    <a:schemeClr val="accent5">
                      <a:lumMod val="50000"/>
                    </a:schemeClr>
                  </a:solidFill>
                  <a:latin typeface="+mj-lt"/>
                </a:rPr>
                <a:t>“丧偶式育儿”</a:t>
              </a:r>
              <a:r>
                <a:rPr lang="en-US" sz="3200" dirty="0">
                  <a:solidFill>
                    <a:schemeClr val="accent5">
                      <a:lumMod val="50000"/>
                    </a:schemeClr>
                  </a:solidFill>
                  <a:latin typeface="+mj-lt"/>
                </a:rPr>
                <a:t>，减轻职场对女性的歧视。</a:t>
              </a:r>
            </a:p>
          </p:txBody>
        </p:sp>
        <p:grpSp>
          <p:nvGrpSpPr>
            <p:cNvPr id="37" name="Group 36"/>
            <p:cNvGrpSpPr/>
            <p:nvPr/>
          </p:nvGrpSpPr>
          <p:grpSpPr>
            <a:xfrm>
              <a:off x="1358330" y="2763090"/>
              <a:ext cx="603250" cy="0"/>
              <a:chOff x="7150100" y="3662052"/>
              <a:chExt cx="603250" cy="0"/>
            </a:xfrm>
          </p:grpSpPr>
          <p:cxnSp>
            <p:nvCxnSpPr>
              <p:cNvPr id="38" name="Straight Connector 37"/>
              <p:cNvCxnSpPr/>
              <p:nvPr/>
            </p:nvCxnSpPr>
            <p:spPr>
              <a:xfrm>
                <a:off x="7150100" y="3662052"/>
                <a:ext cx="336550" cy="0"/>
              </a:xfrm>
              <a:prstGeom prst="line">
                <a:avLst/>
              </a:prstGeom>
              <a:ln w="6350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7620000" y="3662052"/>
                <a:ext cx="0" cy="0"/>
              </a:xfrm>
              <a:prstGeom prst="line">
                <a:avLst/>
              </a:prstGeom>
              <a:ln w="6350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7753350" y="3662052"/>
                <a:ext cx="0" cy="0"/>
              </a:xfrm>
              <a:prstGeom prst="line">
                <a:avLst/>
              </a:prstGeom>
              <a:ln w="6350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grpSp>
      <p:sp>
        <p:nvSpPr>
          <p:cNvPr id="6" name="e7d195523061f1c0"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hidden="1"/>
          <p:cNvSpPr txBox="1"/>
          <p:nvPr/>
        </p:nvSpPr>
        <p:spPr>
          <a:xfrm>
            <a:off x="-355600" y="1803400"/>
            <a:ext cx="323807" cy="1016000"/>
          </a:xfrm>
          <a:prstGeom prst="rect">
            <a:avLst/>
          </a:prstGeom>
          <a:noFill/>
        </p:spPr>
        <p:txBody>
          <a:bodyPr vert="wordArtVert" rtlCol="0">
            <a:spAutoFit/>
          </a:bodyPr>
          <a:lstStyle/>
          <a:p>
            <a:r>
              <a:rPr lang="en-US" altLang="zh-CN" sz="100"/>
              <a:t>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a:t>
            </a:r>
            <a:endParaRPr lang="zh-CN" altLang="en-US" sz="100"/>
          </a:p>
        </p:txBody>
      </p:sp>
      <p:sp>
        <p:nvSpPr>
          <p:cNvPr id="4" name="文本框 3"/>
          <p:cNvSpPr txBox="1"/>
          <p:nvPr/>
        </p:nvSpPr>
        <p:spPr>
          <a:xfrm>
            <a:off x="7164070" y="244475"/>
            <a:ext cx="4636770" cy="6369685"/>
          </a:xfrm>
          <a:prstGeom prst="rect">
            <a:avLst/>
          </a:prstGeom>
          <a:noFill/>
        </p:spPr>
        <p:txBody>
          <a:bodyPr wrap="square" rtlCol="0" anchor="t">
            <a:spAutoFit/>
          </a:bodyPr>
          <a:lstStyle/>
          <a:p>
            <a:r>
              <a:rPr lang="en-US" sz="2400" dirty="0">
                <a:solidFill>
                  <a:schemeClr val="bg1">
                    <a:lumMod val="65000"/>
                  </a:schemeClr>
                </a:solidFill>
              </a:rPr>
              <a:t>    </a:t>
            </a:r>
            <a:r>
              <a:rPr lang="en-US" sz="2400" dirty="0">
                <a:solidFill>
                  <a:schemeClr val="accent2">
                    <a:lumMod val="50000"/>
                  </a:schemeClr>
                </a:solidFill>
              </a:rPr>
              <a:t>当前，中国女性对于家庭和育儿的时间投入更多。2018年全国时间利用调查公报显示，每天居民</a:t>
            </a:r>
            <a:r>
              <a:rPr lang="en-US" sz="2400" b="1" dirty="0">
                <a:solidFill>
                  <a:schemeClr val="accent2">
                    <a:lumMod val="50000"/>
                  </a:schemeClr>
                </a:solidFill>
              </a:rPr>
              <a:t>家务劳动</a:t>
            </a:r>
            <a:r>
              <a:rPr lang="en-US" sz="2400" dirty="0">
                <a:solidFill>
                  <a:schemeClr val="accent2">
                    <a:lumMod val="50000"/>
                  </a:schemeClr>
                </a:solidFill>
              </a:rPr>
              <a:t>平均时间，</a:t>
            </a:r>
            <a:r>
              <a:rPr lang="en-US" sz="2400" b="1" dirty="0">
                <a:solidFill>
                  <a:schemeClr val="accent2">
                    <a:lumMod val="50000"/>
                  </a:schemeClr>
                </a:solidFill>
              </a:rPr>
              <a:t>男性为45分钟</a:t>
            </a:r>
            <a:r>
              <a:rPr lang="en-US" sz="2400" dirty="0">
                <a:solidFill>
                  <a:schemeClr val="accent2">
                    <a:lumMod val="50000"/>
                  </a:schemeClr>
                </a:solidFill>
              </a:rPr>
              <a:t>，</a:t>
            </a:r>
            <a:r>
              <a:rPr lang="en-US" sz="2400" b="1" dirty="0">
                <a:solidFill>
                  <a:schemeClr val="accent2">
                    <a:lumMod val="50000"/>
                  </a:schemeClr>
                </a:solidFill>
              </a:rPr>
              <a:t>女性为2小时6分钟</a:t>
            </a:r>
            <a:r>
              <a:rPr lang="en-US" sz="2400" dirty="0">
                <a:solidFill>
                  <a:schemeClr val="accent2">
                    <a:lumMod val="50000"/>
                  </a:schemeClr>
                </a:solidFill>
              </a:rPr>
              <a:t>。居民</a:t>
            </a:r>
            <a:r>
              <a:rPr lang="en-US" sz="2400" b="1" dirty="0">
                <a:solidFill>
                  <a:schemeClr val="accent2">
                    <a:lumMod val="50000"/>
                  </a:schemeClr>
                </a:solidFill>
              </a:rPr>
              <a:t>陪伴照料孩子</a:t>
            </a:r>
            <a:r>
              <a:rPr lang="en-US" sz="2400" dirty="0">
                <a:solidFill>
                  <a:schemeClr val="accent2">
                    <a:lumMod val="50000"/>
                  </a:schemeClr>
                </a:solidFill>
              </a:rPr>
              <a:t>生活的平均时间</a:t>
            </a:r>
            <a:r>
              <a:rPr lang="en-US" sz="2400" b="1" dirty="0">
                <a:solidFill>
                  <a:schemeClr val="accent2">
                    <a:lumMod val="50000"/>
                  </a:schemeClr>
                </a:solidFill>
              </a:rPr>
              <a:t>男性为17分钟</a:t>
            </a:r>
            <a:r>
              <a:rPr lang="en-US" sz="2400" dirty="0">
                <a:solidFill>
                  <a:schemeClr val="accent2">
                    <a:lumMod val="50000"/>
                  </a:schemeClr>
                </a:solidFill>
              </a:rPr>
              <a:t>，</a:t>
            </a:r>
            <a:r>
              <a:rPr lang="en-US" sz="2400" b="1" dirty="0">
                <a:solidFill>
                  <a:schemeClr val="accent2">
                    <a:lumMod val="50000"/>
                  </a:schemeClr>
                </a:solidFill>
              </a:rPr>
              <a:t>女性为53分钟</a:t>
            </a:r>
            <a:r>
              <a:rPr lang="en-US" sz="2400" dirty="0">
                <a:solidFill>
                  <a:schemeClr val="accent2">
                    <a:lumMod val="50000"/>
                  </a:schemeClr>
                </a:solidFill>
              </a:rPr>
              <a:t>。</a:t>
            </a:r>
          </a:p>
          <a:p>
            <a:r>
              <a:rPr lang="en-US" sz="2400" dirty="0">
                <a:solidFill>
                  <a:schemeClr val="accent2">
                    <a:lumMod val="50000"/>
                  </a:schemeClr>
                </a:solidFill>
              </a:rPr>
              <a:t>    国务院发展研究中心社会发展研究部研究室主任、研究员冯文猛对中新社记者表示，受到传统观念下对家庭分工形成的惯性思维以及社会分工中性别实际差异的影响，当前中国男性参与家庭育儿情况总体上确实亟待改善，需要进一步提升男性参与育儿的积极性，让更多人认识到育儿不只是女性的责任</a:t>
            </a:r>
            <a:r>
              <a:rPr lang="zh-CN" altLang="en-US" sz="2400" dirty="0">
                <a:solidFill>
                  <a:schemeClr val="accent2">
                    <a:lumMod val="50000"/>
                  </a:schemeClr>
                </a:solidFill>
              </a:rPr>
              <a:t>。</a:t>
            </a:r>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SpPr txBox="1"/>
          <p:nvPr/>
        </p:nvSpPr>
        <p:spPr>
          <a:xfrm>
            <a:off x="339725" y="2138680"/>
            <a:ext cx="3909695" cy="2823210"/>
          </a:xfrm>
          <a:prstGeom prst="rect">
            <a:avLst/>
          </a:prstGeom>
          <a:noFill/>
        </p:spPr>
        <p:txBody>
          <a:bodyPr wrap="square" rtlCol="0">
            <a:spAutoFit/>
          </a:bodyPr>
          <a:lstStyle/>
          <a:p>
            <a:pPr>
              <a:lnSpc>
                <a:spcPct val="120000"/>
              </a:lnSpc>
            </a:pPr>
            <a:r>
              <a:rPr lang="en-US" sz="2800" dirty="0">
                <a:solidFill>
                  <a:schemeClr val="accent5">
                    <a:lumMod val="50000"/>
                  </a:schemeClr>
                </a:solidFill>
                <a:latin typeface="+mj-lt"/>
              </a:rPr>
              <a:t>    </a:t>
            </a:r>
            <a:r>
              <a:rPr lang="en-US" sz="2400" dirty="0">
                <a:solidFill>
                  <a:schemeClr val="accent5">
                    <a:lumMod val="50000"/>
                  </a:schemeClr>
                </a:solidFill>
                <a:latin typeface="+mj-lt"/>
              </a:rPr>
              <a:t>反对者表示，效果恐怕并不理想，有多少男性会真的在家带孩子而不是做其他事情，对于减轻女性就业歧视也没有直接联系，而且可能会造成</a:t>
            </a:r>
            <a:r>
              <a:rPr lang="en-US" sz="2400" b="1" dirty="0">
                <a:solidFill>
                  <a:schemeClr val="accent5">
                    <a:lumMod val="50000"/>
                  </a:schemeClr>
                </a:solidFill>
                <a:latin typeface="+mj-lt"/>
              </a:rPr>
              <a:t>家庭收入减少</a:t>
            </a:r>
            <a:r>
              <a:rPr lang="zh-CN" altLang="en-US" sz="2400" dirty="0">
                <a:solidFill>
                  <a:schemeClr val="accent5">
                    <a:lumMod val="50000"/>
                  </a:schemeClr>
                </a:solidFill>
                <a:latin typeface="+mj-lt"/>
              </a:rPr>
              <a:t>。</a:t>
            </a:r>
          </a:p>
        </p:txBody>
      </p:sp>
      <p:sp>
        <p:nvSpPr>
          <p:cNvPr id="8" name="e7d195523061f1c0"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hidden="1"/>
          <p:cNvSpPr txBox="1"/>
          <p:nvPr/>
        </p:nvSpPr>
        <p:spPr>
          <a:xfrm>
            <a:off x="-355600" y="1803400"/>
            <a:ext cx="323807" cy="1016000"/>
          </a:xfrm>
          <a:prstGeom prst="rect">
            <a:avLst/>
          </a:prstGeom>
          <a:noFill/>
        </p:spPr>
        <p:txBody>
          <a:bodyPr vert="wordArtVert" rtlCol="0">
            <a:spAutoFit/>
          </a:bodyPr>
          <a:lstStyle/>
          <a:p>
            <a:r>
              <a:rPr lang="en-US" altLang="zh-CN" sz="100"/>
              <a:t>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a:t>
            </a:r>
            <a:endParaRPr lang="zh-CN" altLang="en-US" sz="100"/>
          </a:p>
        </p:txBody>
      </p:sp>
      <p:pic>
        <p:nvPicPr>
          <p:cNvPr id="14" name="图片占位符 13"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PicPr>
            <a:picLocks noGrp="1" noChangeAspect="1"/>
          </p:cNvPicPr>
          <p:nvPr>
            <p:ph type="pic" sz="quarter" idx="11"/>
          </p:nvPr>
        </p:nvPicPr>
        <p:blipFill>
          <a:blip r:embed="rId3" cstate="screen"/>
          <a:srcRect/>
          <a:stretch>
            <a:fillRect/>
          </a:stretch>
        </p:blipFill>
        <p:spPr>
          <a:xfrm>
            <a:off x="156845" y="73025"/>
            <a:ext cx="5003800" cy="1238885"/>
          </a:xfrm>
        </p:spPr>
      </p:pic>
      <p:sp>
        <p:nvSpPr>
          <p:cNvPr id="3" name="文本框 2"/>
          <p:cNvSpPr txBox="1"/>
          <p:nvPr/>
        </p:nvSpPr>
        <p:spPr>
          <a:xfrm>
            <a:off x="6693535" y="73025"/>
            <a:ext cx="5346700" cy="6862445"/>
          </a:xfrm>
          <a:prstGeom prst="rect">
            <a:avLst/>
          </a:prstGeom>
          <a:noFill/>
        </p:spPr>
        <p:txBody>
          <a:bodyPr wrap="square" rtlCol="0" anchor="t">
            <a:spAutoFit/>
          </a:bodyPr>
          <a:lstStyle/>
          <a:p>
            <a:r>
              <a:rPr lang="en-US" altLang="zh-CN" sz="2000"/>
              <a:t>   </a:t>
            </a:r>
            <a:r>
              <a:rPr lang="en-US" sz="2000" dirty="0">
                <a:solidFill>
                  <a:schemeClr val="accent5">
                    <a:lumMod val="50000"/>
                  </a:schemeClr>
                </a:solidFill>
                <a:latin typeface="+mj-lt"/>
              </a:rPr>
              <a:t>     据《工人日报》日前报道，北京市总工会此前开展的调研显示，</a:t>
            </a:r>
            <a:r>
              <a:rPr lang="en-US" sz="2000" b="1" dirty="0">
                <a:solidFill>
                  <a:schemeClr val="accent5">
                    <a:lumMod val="50000"/>
                  </a:schemeClr>
                </a:solidFill>
                <a:latin typeface="+mj-lt"/>
              </a:rPr>
              <a:t>41.78%</a:t>
            </a:r>
            <a:r>
              <a:rPr lang="en-US" sz="2000" dirty="0">
                <a:solidFill>
                  <a:schemeClr val="accent5">
                    <a:lumMod val="50000"/>
                  </a:schemeClr>
                </a:solidFill>
                <a:latin typeface="+mj-lt"/>
              </a:rPr>
              <a:t>的受访男员工</a:t>
            </a:r>
            <a:r>
              <a:rPr lang="en-US" sz="2000" b="1" dirty="0">
                <a:solidFill>
                  <a:schemeClr val="accent5">
                    <a:lumMod val="50000"/>
                  </a:schemeClr>
                </a:solidFill>
                <a:latin typeface="+mj-lt"/>
              </a:rPr>
              <a:t>没有休过陪产假</a:t>
            </a:r>
            <a:r>
              <a:rPr lang="en-US" sz="2000" dirty="0">
                <a:solidFill>
                  <a:schemeClr val="accent5">
                    <a:lumMod val="50000"/>
                  </a:schemeClr>
                </a:solidFill>
                <a:latin typeface="+mj-lt"/>
              </a:rPr>
              <a:t>，</a:t>
            </a:r>
            <a:r>
              <a:rPr lang="en-US" sz="2000" b="1" dirty="0">
                <a:solidFill>
                  <a:schemeClr val="accent5">
                    <a:lumMod val="50000"/>
                  </a:schemeClr>
                </a:solidFill>
                <a:latin typeface="+mj-lt"/>
              </a:rPr>
              <a:t>39%</a:t>
            </a:r>
            <a:r>
              <a:rPr lang="en-US" sz="2000" dirty="0">
                <a:solidFill>
                  <a:schemeClr val="accent5">
                    <a:lumMod val="50000"/>
                  </a:schemeClr>
                </a:solidFill>
                <a:latin typeface="+mj-lt"/>
              </a:rPr>
              <a:t>的受访者</a:t>
            </a:r>
            <a:r>
              <a:rPr lang="en-US" sz="2000" b="1" dirty="0">
                <a:solidFill>
                  <a:schemeClr val="accent5">
                    <a:lumMod val="50000"/>
                  </a:schemeClr>
                </a:solidFill>
                <a:latin typeface="+mj-lt"/>
              </a:rPr>
              <a:t>不知道</a:t>
            </a:r>
            <a:r>
              <a:rPr lang="en-US" sz="2000" dirty="0">
                <a:solidFill>
                  <a:schemeClr val="accent5">
                    <a:lumMod val="50000"/>
                  </a:schemeClr>
                </a:solidFill>
                <a:latin typeface="+mj-lt"/>
              </a:rPr>
              <a:t>单位是否提供陪产假，另外有些男员工虽然知道单位有陪产假，但</a:t>
            </a:r>
            <a:r>
              <a:rPr lang="en-US" sz="2000" b="1" dirty="0">
                <a:solidFill>
                  <a:schemeClr val="accent5">
                    <a:lumMod val="50000"/>
                  </a:schemeClr>
                </a:solidFill>
                <a:latin typeface="+mj-lt"/>
              </a:rPr>
              <a:t>担心影响工作主动选择不休</a:t>
            </a:r>
            <a:r>
              <a:rPr lang="en-US" sz="2000" dirty="0">
                <a:solidFill>
                  <a:schemeClr val="accent5">
                    <a:lumMod val="50000"/>
                  </a:schemeClr>
                </a:solidFill>
                <a:latin typeface="+mj-lt"/>
              </a:rPr>
              <a:t>，比例达到</a:t>
            </a:r>
            <a:r>
              <a:rPr lang="en-US" sz="2000" b="1" dirty="0">
                <a:solidFill>
                  <a:schemeClr val="accent5">
                    <a:lumMod val="50000"/>
                  </a:schemeClr>
                </a:solidFill>
                <a:latin typeface="+mj-lt"/>
              </a:rPr>
              <a:t>64.53%</a:t>
            </a:r>
            <a:r>
              <a:rPr lang="en-US" sz="2000" dirty="0">
                <a:solidFill>
                  <a:schemeClr val="accent5">
                    <a:lumMod val="50000"/>
                  </a:schemeClr>
                </a:solidFill>
                <a:latin typeface="+mj-lt"/>
              </a:rPr>
              <a:t>。</a:t>
            </a:r>
          </a:p>
          <a:p>
            <a:r>
              <a:rPr lang="en-US" sz="2000" dirty="0">
                <a:solidFill>
                  <a:schemeClr val="accent5">
                    <a:lumMod val="50000"/>
                  </a:schemeClr>
                </a:solidFill>
                <a:latin typeface="+mj-lt"/>
              </a:rPr>
              <a:t>       这些数据，展现了男性陪产假在现实中的尴尬。一些人支持男性陪产假的理由，除了陪产假可以让男性更多参与育儿之外，还希望通过让男性也休陪产假，削减男性因为不要怀孕而相对于女性的“竞争优势”，实现生育上的“男女平等”。因此有人主张延长男性陪产假，如果男性不愿意休，那就应该增加男性陪产假的强制性，以达到平衡男女生育假负担的目的。</a:t>
            </a:r>
          </a:p>
          <a:p>
            <a:r>
              <a:rPr lang="en-US" sz="2000" dirty="0">
                <a:solidFill>
                  <a:schemeClr val="accent5">
                    <a:lumMod val="50000"/>
                  </a:schemeClr>
                </a:solidFill>
                <a:latin typeface="+mj-lt"/>
              </a:rPr>
              <a:t>        这样的想法，是值得商榷的。要知道，一旦生育，女性长期休产假是不可避免的。这是育儿的需要，毕竟男性无法代替女性承担哺乳等育儿工作。既然女性因为育儿所需要付出的机会成本不可避免，男性就需要承担起更多稳定家庭收入的责任。这时候，如果让男性也因为陪产假而付出很高的机会成本、家庭收入下降，这对家庭来说是不利的。</a:t>
            </a:r>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占位符 12"/>
          <p:cNvPicPr>
            <a:picLocks noGrp="1" noChangeAspect="1"/>
          </p:cNvPicPr>
          <p:nvPr>
            <p:ph type="pic" sz="quarter" idx="10"/>
          </p:nvPr>
        </p:nvPicPr>
        <p:blipFill>
          <a:blip r:embed="rId3" cstate="screen"/>
          <a:srcRect/>
          <a:stretch>
            <a:fillRect/>
          </a:stretch>
        </p:blipFill>
        <p:spPr/>
      </p:pic>
      <p:sp>
        <p:nvSpPr>
          <p:cNvPr id="8" name="Rectangle 7"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SpPr/>
          <p:nvPr/>
        </p:nvSpPr>
        <p:spPr>
          <a:xfrm>
            <a:off x="0" y="0"/>
            <a:ext cx="12192000" cy="6858000"/>
          </a:xfrm>
          <a:prstGeom prst="rect">
            <a:avLst/>
          </a:prstGeom>
          <a:solidFill>
            <a:srgbClr val="70958B">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图片占位符 13"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PicPr>
            <a:picLocks noGrp="1" noChangeAspect="1"/>
          </p:cNvPicPr>
          <p:nvPr>
            <p:ph type="pic" sz="quarter" idx="11"/>
          </p:nvPr>
        </p:nvPicPr>
        <p:blipFill>
          <a:blip r:embed="rId4" cstate="screen"/>
          <a:srcRect/>
          <a:stretch>
            <a:fillRect/>
          </a:stretch>
        </p:blipFill>
        <p:spPr>
          <a:xfrm>
            <a:off x="424180" y="240665"/>
            <a:ext cx="6276340" cy="1553845"/>
          </a:xfrm>
        </p:spPr>
      </p:pic>
      <p:sp>
        <p:nvSpPr>
          <p:cNvPr id="15" name="e7d195523061f1c0"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hidden="1"/>
          <p:cNvSpPr txBox="1"/>
          <p:nvPr/>
        </p:nvSpPr>
        <p:spPr>
          <a:xfrm>
            <a:off x="-355600" y="1803400"/>
            <a:ext cx="323807" cy="1016000"/>
          </a:xfrm>
          <a:prstGeom prst="rect">
            <a:avLst/>
          </a:prstGeom>
          <a:noFill/>
        </p:spPr>
        <p:txBody>
          <a:bodyPr vert="wordArtVert" rtlCol="0">
            <a:spAutoFit/>
          </a:bodyPr>
          <a:lstStyle/>
          <a:p>
            <a:r>
              <a:rPr lang="en-US" altLang="zh-CN" sz="100"/>
              <a:t>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a:t>
            </a:r>
            <a:endParaRPr lang="zh-CN" altLang="en-US" sz="100"/>
          </a:p>
        </p:txBody>
      </p:sp>
      <p:sp>
        <p:nvSpPr>
          <p:cNvPr id="7" name="文本框 6"/>
          <p:cNvSpPr txBox="1"/>
          <p:nvPr/>
        </p:nvSpPr>
        <p:spPr>
          <a:xfrm>
            <a:off x="501650" y="602615"/>
            <a:ext cx="7923530" cy="706755"/>
          </a:xfrm>
          <a:prstGeom prst="rect">
            <a:avLst/>
          </a:prstGeom>
          <a:noFill/>
        </p:spPr>
        <p:txBody>
          <a:bodyPr wrap="square" rtlCol="0">
            <a:spAutoFit/>
          </a:bodyPr>
          <a:lstStyle/>
          <a:p>
            <a:r>
              <a:rPr lang="zh-CN" altLang="en-US" sz="4000" b="1">
                <a:solidFill>
                  <a:schemeClr val="tx2"/>
                </a:solidFill>
              </a:rPr>
              <a:t>对12623位母亲进行的调研</a:t>
            </a:r>
          </a:p>
        </p:txBody>
      </p:sp>
      <p:pic>
        <p:nvPicPr>
          <p:cNvPr id="2" name="图片 1"/>
          <p:cNvPicPr>
            <a:picLocks noChangeAspect="1"/>
          </p:cNvPicPr>
          <p:nvPr/>
        </p:nvPicPr>
        <p:blipFill>
          <a:blip r:embed="rId5"/>
          <a:stretch>
            <a:fillRect/>
          </a:stretch>
        </p:blipFill>
        <p:spPr>
          <a:xfrm>
            <a:off x="5075555" y="2451100"/>
            <a:ext cx="3074035" cy="2792095"/>
          </a:xfrm>
          <a:prstGeom prst="rect">
            <a:avLst/>
          </a:prstGeom>
        </p:spPr>
      </p:pic>
      <p:pic>
        <p:nvPicPr>
          <p:cNvPr id="3" name="图片 2"/>
          <p:cNvPicPr>
            <a:picLocks noChangeAspect="1"/>
          </p:cNvPicPr>
          <p:nvPr/>
        </p:nvPicPr>
        <p:blipFill>
          <a:blip r:embed="rId6"/>
          <a:stretch>
            <a:fillRect/>
          </a:stretch>
        </p:blipFill>
        <p:spPr>
          <a:xfrm>
            <a:off x="0" y="2445385"/>
            <a:ext cx="5008245" cy="2797810"/>
          </a:xfrm>
          <a:prstGeom prst="rect">
            <a:avLst/>
          </a:prstGeom>
        </p:spPr>
      </p:pic>
      <p:pic>
        <p:nvPicPr>
          <p:cNvPr id="4" name="图片 3"/>
          <p:cNvPicPr>
            <a:picLocks noChangeAspect="1"/>
          </p:cNvPicPr>
          <p:nvPr/>
        </p:nvPicPr>
        <p:blipFill>
          <a:blip r:embed="rId7"/>
          <a:stretch>
            <a:fillRect/>
          </a:stretch>
        </p:blipFill>
        <p:spPr>
          <a:xfrm>
            <a:off x="8206740" y="2445385"/>
            <a:ext cx="3961130" cy="2808605"/>
          </a:xfrm>
          <a:prstGeom prst="rect">
            <a:avLst/>
          </a:prstGeom>
        </p:spPr>
      </p:pic>
      <p:sp>
        <p:nvSpPr>
          <p:cNvPr id="9" name="矩形 8"/>
          <p:cNvSpPr/>
          <p:nvPr/>
        </p:nvSpPr>
        <p:spPr>
          <a:xfrm>
            <a:off x="5045710" y="2272665"/>
            <a:ext cx="3136900" cy="3154680"/>
          </a:xfrm>
          <a:prstGeom prst="rect">
            <a:avLst/>
          </a:prstGeom>
          <a:noFill/>
          <a:ln w="34925" cmpd="sng">
            <a:solidFill>
              <a:schemeClr val="tx2"/>
            </a:solidFill>
            <a:prstDash val="sysDash"/>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cstate="screen"/>
          <a:stretch>
            <a:fillRect/>
          </a:stretch>
        </a:blipFill>
        <a:effectLst/>
      </p:bgPr>
    </p:bg>
    <p:spTree>
      <p:nvGrpSpPr>
        <p:cNvPr id="1" name=""/>
        <p:cNvGrpSpPr/>
        <p:nvPr/>
      </p:nvGrpSpPr>
      <p:grpSpPr>
        <a:xfrm>
          <a:off x="0" y="0"/>
          <a:ext cx="0" cy="0"/>
          <a:chOff x="0" y="0"/>
          <a:chExt cx="0" cy="0"/>
        </a:xfrm>
      </p:grpSpPr>
      <p:pic>
        <p:nvPicPr>
          <p:cNvPr id="12" name="图片占位符 11" descr="图片1"/>
          <p:cNvPicPr>
            <a:picLocks noGrp="1" noChangeAspect="1"/>
          </p:cNvPicPr>
          <p:nvPr>
            <p:ph type="pic" sz="quarter" idx="11"/>
          </p:nvPr>
        </p:nvPicPr>
        <p:blipFill>
          <a:blip r:embed="rId4"/>
          <a:stretch>
            <a:fillRect/>
          </a:stretch>
        </p:blipFill>
        <p:spPr>
          <a:xfrm>
            <a:off x="5923280" y="-78740"/>
            <a:ext cx="6105525" cy="4488815"/>
          </a:xfrm>
          <a:prstGeom prst="rect">
            <a:avLst/>
          </a:prstGeom>
        </p:spPr>
      </p:pic>
      <p:pic>
        <p:nvPicPr>
          <p:cNvPr id="4" name="图片占位符 3" descr="C:\Users\admin\Desktop\图片1.png图片1"/>
          <p:cNvPicPr>
            <a:picLocks noGrp="1" noChangeAspect="1"/>
          </p:cNvPicPr>
          <p:nvPr>
            <p:ph type="pic" sz="quarter" idx="10"/>
          </p:nvPr>
        </p:nvPicPr>
        <p:blipFill>
          <a:blip r:embed="rId4"/>
          <a:srcRect/>
          <a:stretch>
            <a:fillRect/>
          </a:stretch>
        </p:blipFill>
        <p:spPr>
          <a:xfrm>
            <a:off x="139700" y="-78740"/>
            <a:ext cx="6123940" cy="4488815"/>
          </a:xfrm>
        </p:spPr>
      </p:pic>
      <p:pic>
        <p:nvPicPr>
          <p:cNvPr id="11" name="图片占位符 10" descr="C:\Users\admin\Desktop\图片1.png图片1"/>
          <p:cNvPicPr>
            <a:picLocks noGrp="1" noChangeAspect="1"/>
          </p:cNvPicPr>
          <p:nvPr>
            <p:ph type="pic" sz="quarter" idx="12"/>
          </p:nvPr>
        </p:nvPicPr>
        <p:blipFill>
          <a:blip r:embed="rId4"/>
          <a:srcRect/>
          <a:stretch>
            <a:fillRect/>
          </a:stretch>
        </p:blipFill>
        <p:spPr>
          <a:xfrm>
            <a:off x="153670" y="3036570"/>
            <a:ext cx="6124575" cy="4467225"/>
          </a:xfrm>
        </p:spPr>
      </p:pic>
      <p:pic>
        <p:nvPicPr>
          <p:cNvPr id="13" name="图片占位符 12" descr="C:\Users\admin\Desktop\图片1.png图片1"/>
          <p:cNvPicPr>
            <a:picLocks noGrp="1" noChangeAspect="1"/>
          </p:cNvPicPr>
          <p:nvPr>
            <p:ph type="pic" sz="quarter" idx="13"/>
          </p:nvPr>
        </p:nvPicPr>
        <p:blipFill>
          <a:blip r:embed="rId4"/>
          <a:srcRect/>
          <a:stretch>
            <a:fillRect/>
          </a:stretch>
        </p:blipFill>
        <p:spPr>
          <a:xfrm>
            <a:off x="5928995" y="3036570"/>
            <a:ext cx="6100445" cy="4467225"/>
          </a:xfrm>
        </p:spPr>
      </p:pic>
      <p:sp>
        <p:nvSpPr>
          <p:cNvPr id="42" name="Freeform: Shape 41"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SpPr/>
          <p:nvPr/>
        </p:nvSpPr>
        <p:spPr>
          <a:xfrm>
            <a:off x="502921" y="5442156"/>
            <a:ext cx="5425440" cy="914355"/>
          </a:xfrm>
          <a:custGeom>
            <a:avLst/>
            <a:gdLst>
              <a:gd name="connsiteX0" fmla="*/ 0 w 5425440"/>
              <a:gd name="connsiteY0" fmla="*/ 0 h 914355"/>
              <a:gd name="connsiteX1" fmla="*/ 5425440 w 5425440"/>
              <a:gd name="connsiteY1" fmla="*/ 0 h 914355"/>
              <a:gd name="connsiteX2" fmla="*/ 5425440 w 5425440"/>
              <a:gd name="connsiteY2" fmla="*/ 724554 h 914355"/>
              <a:gd name="connsiteX3" fmla="*/ 5235639 w 5425440"/>
              <a:gd name="connsiteY3" fmla="*/ 914355 h 914355"/>
              <a:gd name="connsiteX4" fmla="*/ 189801 w 5425440"/>
              <a:gd name="connsiteY4" fmla="*/ 914355 h 914355"/>
              <a:gd name="connsiteX5" fmla="*/ 0 w 5425440"/>
              <a:gd name="connsiteY5" fmla="*/ 724554 h 914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25440" h="914355">
                <a:moveTo>
                  <a:pt x="0" y="0"/>
                </a:moveTo>
                <a:lnTo>
                  <a:pt x="5425440" y="0"/>
                </a:lnTo>
                <a:lnTo>
                  <a:pt x="5425440" y="724554"/>
                </a:lnTo>
                <a:cubicBezTo>
                  <a:pt x="5425440" y="829378"/>
                  <a:pt x="5340463" y="914355"/>
                  <a:pt x="5235639" y="914355"/>
                </a:cubicBezTo>
                <a:lnTo>
                  <a:pt x="189801" y="914355"/>
                </a:lnTo>
                <a:cubicBezTo>
                  <a:pt x="84977" y="914355"/>
                  <a:pt x="0" y="829378"/>
                  <a:pt x="0" y="724554"/>
                </a:cubicBezTo>
                <a:close/>
              </a:path>
            </a:pathLst>
          </a:custGeom>
          <a:solidFill>
            <a:srgbClr val="70958B">
              <a:alpha val="88000"/>
            </a:srgbClr>
          </a:solidFill>
          <a:ln>
            <a:noFill/>
          </a:ln>
          <a:effectLst>
            <a:outerShdw blurRad="698500" dist="241300" dir="5400000" sx="84000" sy="84000" algn="t" rotWithShape="0">
              <a:schemeClr val="tx1">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Shape 43"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SpPr/>
          <p:nvPr/>
        </p:nvSpPr>
        <p:spPr>
          <a:xfrm>
            <a:off x="6263640" y="2347483"/>
            <a:ext cx="5425440" cy="914354"/>
          </a:xfrm>
          <a:custGeom>
            <a:avLst/>
            <a:gdLst>
              <a:gd name="connsiteX0" fmla="*/ 0 w 5425440"/>
              <a:gd name="connsiteY0" fmla="*/ 0 h 914354"/>
              <a:gd name="connsiteX1" fmla="*/ 5425440 w 5425440"/>
              <a:gd name="connsiteY1" fmla="*/ 0 h 914354"/>
              <a:gd name="connsiteX2" fmla="*/ 5425440 w 5425440"/>
              <a:gd name="connsiteY2" fmla="*/ 724553 h 914354"/>
              <a:gd name="connsiteX3" fmla="*/ 5235639 w 5425440"/>
              <a:gd name="connsiteY3" fmla="*/ 914354 h 914354"/>
              <a:gd name="connsiteX4" fmla="*/ 189801 w 5425440"/>
              <a:gd name="connsiteY4" fmla="*/ 914354 h 914354"/>
              <a:gd name="connsiteX5" fmla="*/ 0 w 5425440"/>
              <a:gd name="connsiteY5" fmla="*/ 724553 h 914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25440" h="914354">
                <a:moveTo>
                  <a:pt x="0" y="0"/>
                </a:moveTo>
                <a:lnTo>
                  <a:pt x="5425440" y="0"/>
                </a:lnTo>
                <a:lnTo>
                  <a:pt x="5425440" y="724553"/>
                </a:lnTo>
                <a:cubicBezTo>
                  <a:pt x="5425440" y="829377"/>
                  <a:pt x="5340463" y="914354"/>
                  <a:pt x="5235639" y="914354"/>
                </a:cubicBezTo>
                <a:lnTo>
                  <a:pt x="189801" y="914354"/>
                </a:lnTo>
                <a:cubicBezTo>
                  <a:pt x="84977" y="914354"/>
                  <a:pt x="0" y="829377"/>
                  <a:pt x="0" y="724553"/>
                </a:cubicBezTo>
                <a:close/>
              </a:path>
            </a:pathLst>
          </a:custGeom>
          <a:solidFill>
            <a:srgbClr val="70958B">
              <a:alpha val="88000"/>
            </a:srgbClr>
          </a:solidFill>
          <a:ln>
            <a:noFill/>
          </a:ln>
          <a:effectLst>
            <a:outerShdw blurRad="698500" dist="241300" dir="5400000" sx="84000" sy="84000" algn="t" rotWithShape="0">
              <a:schemeClr val="tx1">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Shape 42"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SpPr/>
          <p:nvPr/>
        </p:nvSpPr>
        <p:spPr>
          <a:xfrm>
            <a:off x="502921" y="2347483"/>
            <a:ext cx="5425440" cy="914354"/>
          </a:xfrm>
          <a:custGeom>
            <a:avLst/>
            <a:gdLst>
              <a:gd name="connsiteX0" fmla="*/ 0 w 5425440"/>
              <a:gd name="connsiteY0" fmla="*/ 0 h 914354"/>
              <a:gd name="connsiteX1" fmla="*/ 5425440 w 5425440"/>
              <a:gd name="connsiteY1" fmla="*/ 0 h 914354"/>
              <a:gd name="connsiteX2" fmla="*/ 5425440 w 5425440"/>
              <a:gd name="connsiteY2" fmla="*/ 724553 h 914354"/>
              <a:gd name="connsiteX3" fmla="*/ 5235639 w 5425440"/>
              <a:gd name="connsiteY3" fmla="*/ 914354 h 914354"/>
              <a:gd name="connsiteX4" fmla="*/ 189801 w 5425440"/>
              <a:gd name="connsiteY4" fmla="*/ 914354 h 914354"/>
              <a:gd name="connsiteX5" fmla="*/ 0 w 5425440"/>
              <a:gd name="connsiteY5" fmla="*/ 724553 h 914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25440" h="914354">
                <a:moveTo>
                  <a:pt x="0" y="0"/>
                </a:moveTo>
                <a:lnTo>
                  <a:pt x="5425440" y="0"/>
                </a:lnTo>
                <a:lnTo>
                  <a:pt x="5425440" y="724553"/>
                </a:lnTo>
                <a:cubicBezTo>
                  <a:pt x="5425440" y="829377"/>
                  <a:pt x="5340463" y="914354"/>
                  <a:pt x="5235639" y="914354"/>
                </a:cubicBezTo>
                <a:lnTo>
                  <a:pt x="189801" y="914354"/>
                </a:lnTo>
                <a:cubicBezTo>
                  <a:pt x="84977" y="914354"/>
                  <a:pt x="0" y="829377"/>
                  <a:pt x="0" y="724553"/>
                </a:cubicBezTo>
                <a:close/>
              </a:path>
            </a:pathLst>
          </a:custGeom>
          <a:solidFill>
            <a:srgbClr val="70958B">
              <a:alpha val="88000"/>
            </a:srgbClr>
          </a:solidFill>
          <a:ln>
            <a:noFill/>
          </a:ln>
          <a:effectLst>
            <a:outerShdw blurRad="698500" dist="241300" dir="5400000" sx="84000" sy="84000" algn="t" rotWithShape="0">
              <a:schemeClr val="tx1">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5" name="Freeform: Shape 44"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SpPr/>
          <p:nvPr/>
        </p:nvSpPr>
        <p:spPr>
          <a:xfrm>
            <a:off x="6263640" y="5442155"/>
            <a:ext cx="5425440" cy="914354"/>
          </a:xfrm>
          <a:custGeom>
            <a:avLst/>
            <a:gdLst>
              <a:gd name="connsiteX0" fmla="*/ 0 w 5425440"/>
              <a:gd name="connsiteY0" fmla="*/ 0 h 914354"/>
              <a:gd name="connsiteX1" fmla="*/ 5425440 w 5425440"/>
              <a:gd name="connsiteY1" fmla="*/ 0 h 914354"/>
              <a:gd name="connsiteX2" fmla="*/ 5425440 w 5425440"/>
              <a:gd name="connsiteY2" fmla="*/ 724553 h 914354"/>
              <a:gd name="connsiteX3" fmla="*/ 5235639 w 5425440"/>
              <a:gd name="connsiteY3" fmla="*/ 914354 h 914354"/>
              <a:gd name="connsiteX4" fmla="*/ 189801 w 5425440"/>
              <a:gd name="connsiteY4" fmla="*/ 914354 h 914354"/>
              <a:gd name="connsiteX5" fmla="*/ 0 w 5425440"/>
              <a:gd name="connsiteY5" fmla="*/ 724553 h 914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25440" h="914354">
                <a:moveTo>
                  <a:pt x="0" y="0"/>
                </a:moveTo>
                <a:lnTo>
                  <a:pt x="5425440" y="0"/>
                </a:lnTo>
                <a:lnTo>
                  <a:pt x="5425440" y="724553"/>
                </a:lnTo>
                <a:cubicBezTo>
                  <a:pt x="5425440" y="829377"/>
                  <a:pt x="5340463" y="914354"/>
                  <a:pt x="5235639" y="914354"/>
                </a:cubicBezTo>
                <a:lnTo>
                  <a:pt x="189801" y="914354"/>
                </a:lnTo>
                <a:cubicBezTo>
                  <a:pt x="84977" y="914354"/>
                  <a:pt x="0" y="829377"/>
                  <a:pt x="0" y="724553"/>
                </a:cubicBezTo>
                <a:close/>
              </a:path>
            </a:pathLst>
          </a:custGeom>
          <a:solidFill>
            <a:srgbClr val="70958B">
              <a:alpha val="88000"/>
            </a:srgbClr>
          </a:solidFill>
          <a:ln>
            <a:noFill/>
          </a:ln>
          <a:effectLst>
            <a:outerShdw blurRad="698500" dist="241300" dir="5400000" sx="84000" sy="84000" algn="t" rotWithShape="0">
              <a:schemeClr val="tx1">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38" name="Group 37"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6579499" y="4063387"/>
            <a:ext cx="4334307" cy="1883116"/>
            <a:chOff x="6579499" y="4048639"/>
            <a:chExt cx="4334307" cy="1883116"/>
          </a:xfrm>
        </p:grpSpPr>
        <p:sp>
          <p:nvSpPr>
            <p:cNvPr id="36" name="TextBox 35"/>
            <p:cNvSpPr txBox="1"/>
            <p:nvPr/>
          </p:nvSpPr>
          <p:spPr>
            <a:xfrm>
              <a:off x="6579499" y="5594570"/>
              <a:ext cx="3749675" cy="337185"/>
            </a:xfrm>
            <a:prstGeom prst="rect">
              <a:avLst/>
            </a:prstGeom>
            <a:noFill/>
          </p:spPr>
          <p:txBody>
            <a:bodyPr wrap="square" rtlCol="0">
              <a:spAutoFit/>
            </a:bodyPr>
            <a:lstStyle/>
            <a:p>
              <a:r>
                <a:rPr lang="zh-CN" altLang="en-US" sz="1600" b="1" dirty="0">
                  <a:solidFill>
                    <a:schemeClr val="bg1"/>
                  </a:solidFill>
                  <a:latin typeface="+mj-lt"/>
                </a:rPr>
                <a:t>以色列：</a:t>
              </a:r>
              <a:r>
                <a:rPr lang="en-US" sz="1600" b="1" dirty="0">
                  <a:solidFill>
                    <a:schemeClr val="bg1"/>
                  </a:solidFill>
                  <a:latin typeface="+mj-lt"/>
                </a:rPr>
                <a:t>爸爸可以跟妈妈分享1年产假</a:t>
              </a:r>
            </a:p>
          </p:txBody>
        </p:sp>
        <p:sp>
          <p:nvSpPr>
            <p:cNvPr id="37" name="TextBox 36"/>
            <p:cNvSpPr txBox="1"/>
            <p:nvPr/>
          </p:nvSpPr>
          <p:spPr>
            <a:xfrm>
              <a:off x="6579499" y="4048639"/>
              <a:ext cx="4334307" cy="975995"/>
            </a:xfrm>
            <a:prstGeom prst="rect">
              <a:avLst/>
            </a:prstGeom>
            <a:noFill/>
          </p:spPr>
          <p:txBody>
            <a:bodyPr wrap="square" rtlCol="0">
              <a:spAutoFit/>
            </a:bodyPr>
            <a:lstStyle/>
            <a:p>
              <a:pPr>
                <a:lnSpc>
                  <a:spcPct val="120000"/>
                </a:lnSpc>
              </a:pPr>
              <a:r>
                <a:rPr lang="en-US" sz="1600" b="1" dirty="0">
                  <a:solidFill>
                    <a:schemeClr val="accent2">
                      <a:lumMod val="50000"/>
                    </a:schemeClr>
                  </a:solidFill>
                </a:rPr>
                <a:t>根据法律，爸爸们可以和另一半共同分享产假（最多一年，不带薪），但实际上几乎只有妈妈在休产假照顾孩子。</a:t>
              </a:r>
            </a:p>
          </p:txBody>
        </p:sp>
      </p:grpSp>
      <p:grpSp>
        <p:nvGrpSpPr>
          <p:cNvPr id="46" name="Group 45"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6579499" y="559139"/>
            <a:ext cx="4443095" cy="2535896"/>
            <a:chOff x="6579499" y="3642239"/>
            <a:chExt cx="4443095" cy="2535896"/>
          </a:xfrm>
        </p:grpSpPr>
        <p:sp>
          <p:nvSpPr>
            <p:cNvPr id="47" name="TextBox 46"/>
            <p:cNvSpPr txBox="1"/>
            <p:nvPr/>
          </p:nvSpPr>
          <p:spPr>
            <a:xfrm>
              <a:off x="6579499" y="5594570"/>
              <a:ext cx="4443095" cy="583565"/>
            </a:xfrm>
            <a:prstGeom prst="rect">
              <a:avLst/>
            </a:prstGeom>
            <a:noFill/>
          </p:spPr>
          <p:txBody>
            <a:bodyPr wrap="square" rtlCol="0">
              <a:spAutoFit/>
            </a:bodyPr>
            <a:lstStyle/>
            <a:p>
              <a:r>
                <a:rPr lang="en-US" sz="1600" b="1" dirty="0">
                  <a:solidFill>
                    <a:schemeClr val="bg1"/>
                  </a:solidFill>
                  <a:latin typeface="+mj-lt"/>
                </a:rPr>
                <a:t>哥伦比亚的爸爸们表示：没人冒着失业的危险换取所谓的“父亲时间”</a:t>
              </a:r>
            </a:p>
          </p:txBody>
        </p:sp>
        <p:sp>
          <p:nvSpPr>
            <p:cNvPr id="48" name="TextBox 47"/>
            <p:cNvSpPr txBox="1"/>
            <p:nvPr/>
          </p:nvSpPr>
          <p:spPr>
            <a:xfrm>
              <a:off x="6633474" y="3642239"/>
              <a:ext cx="4334307" cy="1861185"/>
            </a:xfrm>
            <a:prstGeom prst="rect">
              <a:avLst/>
            </a:prstGeom>
            <a:noFill/>
          </p:spPr>
          <p:txBody>
            <a:bodyPr wrap="square" rtlCol="0">
              <a:spAutoFit/>
            </a:bodyPr>
            <a:lstStyle/>
            <a:p>
              <a:pPr>
                <a:lnSpc>
                  <a:spcPct val="120000"/>
                </a:lnSpc>
              </a:pPr>
              <a:r>
                <a:rPr lang="en-US" sz="1600" b="1" dirty="0">
                  <a:solidFill>
                    <a:schemeClr val="accent2">
                      <a:lumMod val="50000"/>
                    </a:schemeClr>
                  </a:solidFill>
                </a:rPr>
                <a:t>    爸爸们有权休8天带薪产假，但要想在这之外再在家里陪孩子，那是不可以的。在哥伦比亚失业率十分高，因此没人愿意为了所谓的“父亲时间”而拿自己的工作去冒险。如果家庭照看孩子的确有困难的话，许多托儿所也会收留只有几个月大的孩子。</a:t>
              </a:r>
              <a:r>
                <a:rPr lang="en-US" sz="1200" dirty="0">
                  <a:solidFill>
                    <a:schemeClr val="accent2">
                      <a:lumMod val="50000"/>
                    </a:schemeClr>
                  </a:solidFill>
                </a:rPr>
                <a:t> </a:t>
              </a:r>
            </a:p>
          </p:txBody>
        </p:sp>
      </p:grpSp>
      <p:grpSp>
        <p:nvGrpSpPr>
          <p:cNvPr id="49" name="Group 48"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890378" y="3811292"/>
            <a:ext cx="4697730" cy="2381885"/>
            <a:chOff x="6663319" y="3796544"/>
            <a:chExt cx="4697730" cy="2381885"/>
          </a:xfrm>
        </p:grpSpPr>
        <p:sp>
          <p:nvSpPr>
            <p:cNvPr id="50" name="TextBox 49"/>
            <p:cNvSpPr txBox="1"/>
            <p:nvPr/>
          </p:nvSpPr>
          <p:spPr>
            <a:xfrm>
              <a:off x="6663319" y="5594864"/>
              <a:ext cx="4376420" cy="583565"/>
            </a:xfrm>
            <a:prstGeom prst="rect">
              <a:avLst/>
            </a:prstGeom>
            <a:noFill/>
          </p:spPr>
          <p:txBody>
            <a:bodyPr wrap="square" rtlCol="0">
              <a:spAutoFit/>
            </a:bodyPr>
            <a:lstStyle/>
            <a:p>
              <a:r>
                <a:rPr lang="zh-CN" altLang="en-US" sz="1600" b="1" dirty="0">
                  <a:solidFill>
                    <a:schemeClr val="bg1"/>
                  </a:solidFill>
                  <a:latin typeface="+mj-lt"/>
                </a:rPr>
                <a:t>瑞典：</a:t>
              </a:r>
              <a:r>
                <a:rPr lang="en-US" sz="1600" b="1" dirty="0">
                  <a:solidFill>
                    <a:schemeClr val="bg1"/>
                  </a:solidFill>
                  <a:latin typeface="+mj-lt"/>
                </a:rPr>
                <a:t>教育程度越高，爸爸们可以待在家的时间就越长</a:t>
              </a:r>
            </a:p>
          </p:txBody>
        </p:sp>
        <p:sp>
          <p:nvSpPr>
            <p:cNvPr id="51" name="TextBox 50"/>
            <p:cNvSpPr txBox="1"/>
            <p:nvPr/>
          </p:nvSpPr>
          <p:spPr>
            <a:xfrm>
              <a:off x="6703959" y="3796544"/>
              <a:ext cx="4657090" cy="1565910"/>
            </a:xfrm>
            <a:prstGeom prst="rect">
              <a:avLst/>
            </a:prstGeom>
            <a:noFill/>
          </p:spPr>
          <p:txBody>
            <a:bodyPr wrap="square" rtlCol="0">
              <a:spAutoFit/>
            </a:bodyPr>
            <a:lstStyle/>
            <a:p>
              <a:pPr>
                <a:lnSpc>
                  <a:spcPct val="120000"/>
                </a:lnSpc>
              </a:pPr>
              <a:r>
                <a:rPr lang="en-US" sz="1600" b="1" dirty="0">
                  <a:solidFill>
                    <a:schemeClr val="accent2">
                      <a:lumMod val="50000"/>
                    </a:schemeClr>
                  </a:solidFill>
                </a:rPr>
                <a:t>    在瑞典约有75%的爸爸会休产假，但平均只有2.2个月时间。男人会将他们大约1/4的产假用在孩子2岁以前的时间。法律规定：教育程度越高，爸爸们可以待在家的时间就越长。大学毕业生中，约有40%的男女会平摊照看孩子的时间。</a:t>
              </a:r>
            </a:p>
          </p:txBody>
        </p:sp>
      </p:grpSp>
      <p:grpSp>
        <p:nvGrpSpPr>
          <p:cNvPr id="52" name="Group 51"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718928" y="559139"/>
            <a:ext cx="4965700" cy="2538436"/>
            <a:chOff x="6421384" y="3642874"/>
            <a:chExt cx="4965700" cy="2538436"/>
          </a:xfrm>
        </p:grpSpPr>
        <p:sp>
          <p:nvSpPr>
            <p:cNvPr id="53" name="TextBox 52"/>
            <p:cNvSpPr txBox="1"/>
            <p:nvPr/>
          </p:nvSpPr>
          <p:spPr>
            <a:xfrm>
              <a:off x="6643634" y="5597745"/>
              <a:ext cx="4104640" cy="583565"/>
            </a:xfrm>
            <a:prstGeom prst="rect">
              <a:avLst/>
            </a:prstGeom>
            <a:noFill/>
          </p:spPr>
          <p:txBody>
            <a:bodyPr wrap="square" rtlCol="0">
              <a:spAutoFit/>
            </a:bodyPr>
            <a:lstStyle/>
            <a:p>
              <a:r>
                <a:rPr lang="en-US" sz="1600" b="1" dirty="0">
                  <a:solidFill>
                    <a:schemeClr val="bg1"/>
                  </a:solidFill>
                  <a:latin typeface="+mj-lt"/>
                </a:rPr>
                <a:t>肯尼亚的妈妈表示：男人有产假也帮不了什么大忙</a:t>
              </a:r>
            </a:p>
          </p:txBody>
        </p:sp>
        <p:sp>
          <p:nvSpPr>
            <p:cNvPr id="54" name="TextBox 53"/>
            <p:cNvSpPr txBox="1"/>
            <p:nvPr/>
          </p:nvSpPr>
          <p:spPr>
            <a:xfrm>
              <a:off x="6421384" y="3642874"/>
              <a:ext cx="4965700" cy="1861185"/>
            </a:xfrm>
            <a:prstGeom prst="rect">
              <a:avLst/>
            </a:prstGeom>
            <a:noFill/>
          </p:spPr>
          <p:txBody>
            <a:bodyPr wrap="square" rtlCol="0">
              <a:spAutoFit/>
            </a:bodyPr>
            <a:lstStyle/>
            <a:p>
              <a:pPr>
                <a:lnSpc>
                  <a:spcPct val="120000"/>
                </a:lnSpc>
              </a:pPr>
              <a:r>
                <a:rPr lang="en-US" sz="1600" b="1" dirty="0">
                  <a:solidFill>
                    <a:schemeClr val="accent2">
                      <a:lumMod val="50000"/>
                    </a:schemeClr>
                  </a:solidFill>
                  <a:effectLst/>
                </a:rPr>
                <a:t>    根据法律，男人在孩子出生后有权获得为期两周的带薪假。但此时，他们除了看着其他家庭成员如何照料孩子之外也帮不了什么大忙。因为在肯尼亚，孩子出生后，所有的家庭成员都会帮忙照看，雇一个保姆，照顾孩子也不贵。所以，爸爸不休产假也不会有很大影响。 </a:t>
              </a:r>
            </a:p>
          </p:txBody>
        </p:sp>
      </p:grpSp>
      <p:grpSp>
        <p:nvGrpSpPr>
          <p:cNvPr id="106" name="Group 105"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5081559" y="5134979"/>
            <a:ext cx="614350" cy="614350"/>
            <a:chOff x="5081559" y="5134979"/>
            <a:chExt cx="614350" cy="614350"/>
          </a:xfrm>
        </p:grpSpPr>
        <p:sp>
          <p:nvSpPr>
            <p:cNvPr id="78" name="Oval 77"/>
            <p:cNvSpPr/>
            <p:nvPr/>
          </p:nvSpPr>
          <p:spPr>
            <a:xfrm>
              <a:off x="5081559" y="5134979"/>
              <a:ext cx="614350" cy="614350"/>
            </a:xfrm>
            <a:prstGeom prst="ellipse">
              <a:avLst/>
            </a:prstGeom>
            <a:ln>
              <a:noFill/>
            </a:ln>
            <a:effectLst>
              <a:outerShdw blurRad="228600" dist="127000" dir="2700000" sx="94000" sy="94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Freeform 30"/>
            <p:cNvSpPr>
              <a:spLocks noEditPoints="1"/>
            </p:cNvSpPr>
            <p:nvPr/>
          </p:nvSpPr>
          <p:spPr bwMode="auto">
            <a:xfrm>
              <a:off x="5265680" y="5317955"/>
              <a:ext cx="246109" cy="248398"/>
            </a:xfrm>
            <a:custGeom>
              <a:avLst/>
              <a:gdLst>
                <a:gd name="T0" fmla="*/ 127 w 218"/>
                <a:gd name="T1" fmla="*/ 46 h 220"/>
                <a:gd name="T2" fmla="*/ 109 w 218"/>
                <a:gd name="T3" fmla="*/ 34 h 220"/>
                <a:gd name="T4" fmla="*/ 112 w 218"/>
                <a:gd name="T5" fmla="*/ 64 h 220"/>
                <a:gd name="T6" fmla="*/ 125 w 218"/>
                <a:gd name="T7" fmla="*/ 57 h 220"/>
                <a:gd name="T8" fmla="*/ 114 w 218"/>
                <a:gd name="T9" fmla="*/ 56 h 220"/>
                <a:gd name="T10" fmla="*/ 111 w 218"/>
                <a:gd name="T11" fmla="*/ 42 h 220"/>
                <a:gd name="T12" fmla="*/ 119 w 218"/>
                <a:gd name="T13" fmla="*/ 47 h 220"/>
                <a:gd name="T14" fmla="*/ 126 w 218"/>
                <a:gd name="T15" fmla="*/ 89 h 220"/>
                <a:gd name="T16" fmla="*/ 120 w 218"/>
                <a:gd name="T17" fmla="*/ 99 h 220"/>
                <a:gd name="T18" fmla="*/ 130 w 218"/>
                <a:gd name="T19" fmla="*/ 106 h 220"/>
                <a:gd name="T20" fmla="*/ 126 w 218"/>
                <a:gd name="T21" fmla="*/ 89 h 220"/>
                <a:gd name="T22" fmla="*/ 40 w 218"/>
                <a:gd name="T23" fmla="*/ 115 h 220"/>
                <a:gd name="T24" fmla="*/ 47 w 218"/>
                <a:gd name="T25" fmla="*/ 128 h 220"/>
                <a:gd name="T26" fmla="*/ 54 w 218"/>
                <a:gd name="T27" fmla="*/ 124 h 220"/>
                <a:gd name="T28" fmla="*/ 45 w 218"/>
                <a:gd name="T29" fmla="*/ 111 h 220"/>
                <a:gd name="T30" fmla="*/ 79 w 218"/>
                <a:gd name="T31" fmla="*/ 104 h 220"/>
                <a:gd name="T32" fmla="*/ 90 w 218"/>
                <a:gd name="T33" fmla="*/ 124 h 220"/>
                <a:gd name="T34" fmla="*/ 103 w 218"/>
                <a:gd name="T35" fmla="*/ 108 h 220"/>
                <a:gd name="T36" fmla="*/ 91 w 218"/>
                <a:gd name="T37" fmla="*/ 116 h 220"/>
                <a:gd name="T38" fmla="*/ 86 w 218"/>
                <a:gd name="T39" fmla="*/ 108 h 220"/>
                <a:gd name="T40" fmla="*/ 90 w 218"/>
                <a:gd name="T41" fmla="*/ 106 h 220"/>
                <a:gd name="T42" fmla="*/ 91 w 218"/>
                <a:gd name="T43" fmla="*/ 116 h 220"/>
                <a:gd name="T44" fmla="*/ 157 w 218"/>
                <a:gd name="T45" fmla="*/ 128 h 220"/>
                <a:gd name="T46" fmla="*/ 160 w 218"/>
                <a:gd name="T47" fmla="*/ 156 h 220"/>
                <a:gd name="T48" fmla="*/ 172 w 218"/>
                <a:gd name="T49" fmla="*/ 149 h 220"/>
                <a:gd name="T50" fmla="*/ 166 w 218"/>
                <a:gd name="T51" fmla="*/ 145 h 220"/>
                <a:gd name="T52" fmla="*/ 155 w 218"/>
                <a:gd name="T53" fmla="*/ 143 h 220"/>
                <a:gd name="T54" fmla="*/ 160 w 218"/>
                <a:gd name="T55" fmla="*/ 136 h 220"/>
                <a:gd name="T56" fmla="*/ 166 w 218"/>
                <a:gd name="T57" fmla="*/ 145 h 220"/>
                <a:gd name="T58" fmla="*/ 131 w 218"/>
                <a:gd name="T59" fmla="*/ 0 h 220"/>
                <a:gd name="T60" fmla="*/ 24 w 218"/>
                <a:gd name="T61" fmla="*/ 54 h 220"/>
                <a:gd name="T62" fmla="*/ 22 w 218"/>
                <a:gd name="T63" fmla="*/ 180 h 220"/>
                <a:gd name="T64" fmla="*/ 65 w 218"/>
                <a:gd name="T65" fmla="*/ 206 h 220"/>
                <a:gd name="T66" fmla="*/ 93 w 218"/>
                <a:gd name="T67" fmla="*/ 206 h 220"/>
                <a:gd name="T68" fmla="*/ 101 w 218"/>
                <a:gd name="T69" fmla="*/ 180 h 220"/>
                <a:gd name="T70" fmla="*/ 115 w 218"/>
                <a:gd name="T71" fmla="*/ 204 h 220"/>
                <a:gd name="T72" fmla="*/ 129 w 218"/>
                <a:gd name="T73" fmla="*/ 180 h 220"/>
                <a:gd name="T74" fmla="*/ 133 w 218"/>
                <a:gd name="T75" fmla="*/ 1 h 220"/>
                <a:gd name="T76" fmla="*/ 121 w 218"/>
                <a:gd name="T77" fmla="*/ 190 h 220"/>
                <a:gd name="T78" fmla="*/ 109 w 218"/>
                <a:gd name="T79" fmla="*/ 190 h 220"/>
                <a:gd name="T80" fmla="*/ 85 w 218"/>
                <a:gd name="T81" fmla="*/ 172 h 220"/>
                <a:gd name="T82" fmla="*/ 79 w 218"/>
                <a:gd name="T83" fmla="*/ 212 h 220"/>
                <a:gd name="T84" fmla="*/ 73 w 218"/>
                <a:gd name="T85" fmla="*/ 172 h 220"/>
                <a:gd name="T86" fmla="*/ 31 w 218"/>
                <a:gd name="T87" fmla="*/ 59 h 220"/>
                <a:gd name="T88" fmla="*/ 206 w 218"/>
                <a:gd name="T89" fmla="*/ 172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8" h="220">
                  <a:moveTo>
                    <a:pt x="125" y="57"/>
                  </a:moveTo>
                  <a:cubicBezTo>
                    <a:pt x="127" y="54"/>
                    <a:pt x="128" y="50"/>
                    <a:pt x="127" y="46"/>
                  </a:cubicBezTo>
                  <a:cubicBezTo>
                    <a:pt x="125" y="39"/>
                    <a:pt x="119" y="34"/>
                    <a:pt x="112" y="34"/>
                  </a:cubicBezTo>
                  <a:cubicBezTo>
                    <a:pt x="111" y="34"/>
                    <a:pt x="110" y="34"/>
                    <a:pt x="109" y="34"/>
                  </a:cubicBezTo>
                  <a:cubicBezTo>
                    <a:pt x="101" y="36"/>
                    <a:pt x="96" y="44"/>
                    <a:pt x="98" y="52"/>
                  </a:cubicBezTo>
                  <a:cubicBezTo>
                    <a:pt x="100" y="59"/>
                    <a:pt x="106" y="64"/>
                    <a:pt x="112" y="64"/>
                  </a:cubicBezTo>
                  <a:cubicBezTo>
                    <a:pt x="113" y="64"/>
                    <a:pt x="115" y="64"/>
                    <a:pt x="116" y="63"/>
                  </a:cubicBezTo>
                  <a:cubicBezTo>
                    <a:pt x="119" y="63"/>
                    <a:pt x="123" y="60"/>
                    <a:pt x="125" y="57"/>
                  </a:cubicBezTo>
                  <a:close/>
                  <a:moveTo>
                    <a:pt x="118" y="53"/>
                  </a:moveTo>
                  <a:cubicBezTo>
                    <a:pt x="117" y="54"/>
                    <a:pt x="116" y="55"/>
                    <a:pt x="114" y="56"/>
                  </a:cubicBezTo>
                  <a:cubicBezTo>
                    <a:pt x="110" y="56"/>
                    <a:pt x="107" y="54"/>
                    <a:pt x="106" y="50"/>
                  </a:cubicBezTo>
                  <a:cubicBezTo>
                    <a:pt x="105" y="47"/>
                    <a:pt x="107" y="43"/>
                    <a:pt x="111" y="42"/>
                  </a:cubicBezTo>
                  <a:cubicBezTo>
                    <a:pt x="111" y="42"/>
                    <a:pt x="112" y="42"/>
                    <a:pt x="112" y="42"/>
                  </a:cubicBezTo>
                  <a:cubicBezTo>
                    <a:pt x="116" y="42"/>
                    <a:pt x="118" y="44"/>
                    <a:pt x="119" y="47"/>
                  </a:cubicBezTo>
                  <a:cubicBezTo>
                    <a:pt x="119" y="49"/>
                    <a:pt x="119" y="51"/>
                    <a:pt x="118" y="53"/>
                  </a:cubicBezTo>
                  <a:close/>
                  <a:moveTo>
                    <a:pt x="126" y="89"/>
                  </a:moveTo>
                  <a:cubicBezTo>
                    <a:pt x="124" y="90"/>
                    <a:pt x="122" y="91"/>
                    <a:pt x="121" y="93"/>
                  </a:cubicBezTo>
                  <a:cubicBezTo>
                    <a:pt x="120" y="95"/>
                    <a:pt x="120" y="97"/>
                    <a:pt x="120" y="99"/>
                  </a:cubicBezTo>
                  <a:cubicBezTo>
                    <a:pt x="121" y="103"/>
                    <a:pt x="124" y="106"/>
                    <a:pt x="128" y="106"/>
                  </a:cubicBezTo>
                  <a:cubicBezTo>
                    <a:pt x="129" y="106"/>
                    <a:pt x="129" y="106"/>
                    <a:pt x="130" y="106"/>
                  </a:cubicBezTo>
                  <a:cubicBezTo>
                    <a:pt x="134" y="105"/>
                    <a:pt x="137" y="100"/>
                    <a:pt x="136" y="95"/>
                  </a:cubicBezTo>
                  <a:cubicBezTo>
                    <a:pt x="135" y="91"/>
                    <a:pt x="131" y="88"/>
                    <a:pt x="126" y="89"/>
                  </a:cubicBezTo>
                  <a:close/>
                  <a:moveTo>
                    <a:pt x="45" y="111"/>
                  </a:moveTo>
                  <a:cubicBezTo>
                    <a:pt x="43" y="112"/>
                    <a:pt x="41" y="113"/>
                    <a:pt x="40" y="115"/>
                  </a:cubicBezTo>
                  <a:cubicBezTo>
                    <a:pt x="39" y="117"/>
                    <a:pt x="38" y="119"/>
                    <a:pt x="39" y="121"/>
                  </a:cubicBezTo>
                  <a:cubicBezTo>
                    <a:pt x="40" y="125"/>
                    <a:pt x="43" y="128"/>
                    <a:pt x="47" y="128"/>
                  </a:cubicBezTo>
                  <a:cubicBezTo>
                    <a:pt x="47" y="128"/>
                    <a:pt x="48" y="128"/>
                    <a:pt x="49" y="128"/>
                  </a:cubicBezTo>
                  <a:cubicBezTo>
                    <a:pt x="51" y="127"/>
                    <a:pt x="53" y="126"/>
                    <a:pt x="54" y="124"/>
                  </a:cubicBezTo>
                  <a:cubicBezTo>
                    <a:pt x="55" y="122"/>
                    <a:pt x="55" y="120"/>
                    <a:pt x="55" y="118"/>
                  </a:cubicBezTo>
                  <a:cubicBezTo>
                    <a:pt x="54" y="113"/>
                    <a:pt x="49" y="110"/>
                    <a:pt x="45" y="111"/>
                  </a:cubicBezTo>
                  <a:close/>
                  <a:moveTo>
                    <a:pt x="87" y="98"/>
                  </a:moveTo>
                  <a:cubicBezTo>
                    <a:pt x="84" y="99"/>
                    <a:pt x="81" y="101"/>
                    <a:pt x="79" y="104"/>
                  </a:cubicBezTo>
                  <a:cubicBezTo>
                    <a:pt x="77" y="107"/>
                    <a:pt x="76" y="110"/>
                    <a:pt x="77" y="114"/>
                  </a:cubicBezTo>
                  <a:cubicBezTo>
                    <a:pt x="79" y="120"/>
                    <a:pt x="84" y="124"/>
                    <a:pt x="90" y="124"/>
                  </a:cubicBezTo>
                  <a:cubicBezTo>
                    <a:pt x="91" y="124"/>
                    <a:pt x="92" y="124"/>
                    <a:pt x="93" y="124"/>
                  </a:cubicBezTo>
                  <a:cubicBezTo>
                    <a:pt x="100" y="122"/>
                    <a:pt x="104" y="115"/>
                    <a:pt x="103" y="108"/>
                  </a:cubicBezTo>
                  <a:cubicBezTo>
                    <a:pt x="101" y="101"/>
                    <a:pt x="94" y="96"/>
                    <a:pt x="87" y="98"/>
                  </a:cubicBezTo>
                  <a:close/>
                  <a:moveTo>
                    <a:pt x="91" y="116"/>
                  </a:moveTo>
                  <a:cubicBezTo>
                    <a:pt x="88" y="116"/>
                    <a:pt x="86" y="115"/>
                    <a:pt x="85" y="112"/>
                  </a:cubicBezTo>
                  <a:cubicBezTo>
                    <a:pt x="85" y="111"/>
                    <a:pt x="85" y="109"/>
                    <a:pt x="86" y="108"/>
                  </a:cubicBezTo>
                  <a:cubicBezTo>
                    <a:pt x="86" y="107"/>
                    <a:pt x="88" y="106"/>
                    <a:pt x="89" y="106"/>
                  </a:cubicBezTo>
                  <a:cubicBezTo>
                    <a:pt x="89" y="106"/>
                    <a:pt x="90" y="106"/>
                    <a:pt x="90" y="106"/>
                  </a:cubicBezTo>
                  <a:cubicBezTo>
                    <a:pt x="92" y="106"/>
                    <a:pt x="94" y="107"/>
                    <a:pt x="95" y="110"/>
                  </a:cubicBezTo>
                  <a:cubicBezTo>
                    <a:pt x="96" y="112"/>
                    <a:pt x="94" y="115"/>
                    <a:pt x="91" y="116"/>
                  </a:cubicBezTo>
                  <a:close/>
                  <a:moveTo>
                    <a:pt x="174" y="139"/>
                  </a:moveTo>
                  <a:cubicBezTo>
                    <a:pt x="173" y="131"/>
                    <a:pt x="165" y="126"/>
                    <a:pt x="157" y="128"/>
                  </a:cubicBezTo>
                  <a:cubicBezTo>
                    <a:pt x="150" y="129"/>
                    <a:pt x="145" y="137"/>
                    <a:pt x="147" y="145"/>
                  </a:cubicBezTo>
                  <a:cubicBezTo>
                    <a:pt x="148" y="151"/>
                    <a:pt x="154" y="156"/>
                    <a:pt x="160" y="156"/>
                  </a:cubicBezTo>
                  <a:cubicBezTo>
                    <a:pt x="161" y="156"/>
                    <a:pt x="162" y="156"/>
                    <a:pt x="163" y="156"/>
                  </a:cubicBezTo>
                  <a:cubicBezTo>
                    <a:pt x="167" y="155"/>
                    <a:pt x="170" y="153"/>
                    <a:pt x="172" y="149"/>
                  </a:cubicBezTo>
                  <a:cubicBezTo>
                    <a:pt x="174" y="146"/>
                    <a:pt x="175" y="142"/>
                    <a:pt x="174" y="139"/>
                  </a:cubicBezTo>
                  <a:close/>
                  <a:moveTo>
                    <a:pt x="166" y="145"/>
                  </a:moveTo>
                  <a:cubicBezTo>
                    <a:pt x="165" y="146"/>
                    <a:pt x="163" y="147"/>
                    <a:pt x="162" y="148"/>
                  </a:cubicBezTo>
                  <a:cubicBezTo>
                    <a:pt x="159" y="148"/>
                    <a:pt x="155" y="146"/>
                    <a:pt x="155" y="143"/>
                  </a:cubicBezTo>
                  <a:cubicBezTo>
                    <a:pt x="154" y="140"/>
                    <a:pt x="156" y="136"/>
                    <a:pt x="159" y="136"/>
                  </a:cubicBezTo>
                  <a:cubicBezTo>
                    <a:pt x="160" y="136"/>
                    <a:pt x="160" y="136"/>
                    <a:pt x="160" y="136"/>
                  </a:cubicBezTo>
                  <a:cubicBezTo>
                    <a:pt x="163" y="136"/>
                    <a:pt x="166" y="138"/>
                    <a:pt x="166" y="140"/>
                  </a:cubicBezTo>
                  <a:cubicBezTo>
                    <a:pt x="167" y="142"/>
                    <a:pt x="166" y="144"/>
                    <a:pt x="166" y="145"/>
                  </a:cubicBezTo>
                  <a:close/>
                  <a:moveTo>
                    <a:pt x="133" y="1"/>
                  </a:moveTo>
                  <a:cubicBezTo>
                    <a:pt x="131" y="0"/>
                    <a:pt x="131" y="0"/>
                    <a:pt x="131" y="0"/>
                  </a:cubicBezTo>
                  <a:cubicBezTo>
                    <a:pt x="129" y="0"/>
                    <a:pt x="126" y="0"/>
                    <a:pt x="124" y="0"/>
                  </a:cubicBezTo>
                  <a:cubicBezTo>
                    <a:pt x="82" y="0"/>
                    <a:pt x="46" y="20"/>
                    <a:pt x="24" y="54"/>
                  </a:cubicBezTo>
                  <a:cubicBezTo>
                    <a:pt x="1" y="91"/>
                    <a:pt x="0" y="138"/>
                    <a:pt x="21" y="178"/>
                  </a:cubicBezTo>
                  <a:cubicBezTo>
                    <a:pt x="22" y="180"/>
                    <a:pt x="22" y="180"/>
                    <a:pt x="22" y="180"/>
                  </a:cubicBezTo>
                  <a:cubicBezTo>
                    <a:pt x="65" y="180"/>
                    <a:pt x="65" y="180"/>
                    <a:pt x="65" y="180"/>
                  </a:cubicBezTo>
                  <a:cubicBezTo>
                    <a:pt x="65" y="206"/>
                    <a:pt x="65" y="206"/>
                    <a:pt x="65" y="206"/>
                  </a:cubicBezTo>
                  <a:cubicBezTo>
                    <a:pt x="65" y="214"/>
                    <a:pt x="71" y="220"/>
                    <a:pt x="79" y="220"/>
                  </a:cubicBezTo>
                  <a:cubicBezTo>
                    <a:pt x="87" y="220"/>
                    <a:pt x="93" y="214"/>
                    <a:pt x="93" y="206"/>
                  </a:cubicBezTo>
                  <a:cubicBezTo>
                    <a:pt x="93" y="180"/>
                    <a:pt x="93" y="180"/>
                    <a:pt x="93" y="180"/>
                  </a:cubicBezTo>
                  <a:cubicBezTo>
                    <a:pt x="101" y="180"/>
                    <a:pt x="101" y="180"/>
                    <a:pt x="101" y="180"/>
                  </a:cubicBezTo>
                  <a:cubicBezTo>
                    <a:pt x="101" y="190"/>
                    <a:pt x="101" y="190"/>
                    <a:pt x="101" y="190"/>
                  </a:cubicBezTo>
                  <a:cubicBezTo>
                    <a:pt x="101" y="197"/>
                    <a:pt x="107" y="204"/>
                    <a:pt x="115" y="204"/>
                  </a:cubicBezTo>
                  <a:cubicBezTo>
                    <a:pt x="123" y="204"/>
                    <a:pt x="129" y="197"/>
                    <a:pt x="129" y="190"/>
                  </a:cubicBezTo>
                  <a:cubicBezTo>
                    <a:pt x="129" y="180"/>
                    <a:pt x="129" y="180"/>
                    <a:pt x="129" y="180"/>
                  </a:cubicBezTo>
                  <a:cubicBezTo>
                    <a:pt x="218" y="180"/>
                    <a:pt x="218" y="180"/>
                    <a:pt x="218" y="180"/>
                  </a:cubicBezTo>
                  <a:lnTo>
                    <a:pt x="133" y="1"/>
                  </a:lnTo>
                  <a:close/>
                  <a:moveTo>
                    <a:pt x="121" y="172"/>
                  </a:moveTo>
                  <a:cubicBezTo>
                    <a:pt x="121" y="190"/>
                    <a:pt x="121" y="190"/>
                    <a:pt x="121" y="190"/>
                  </a:cubicBezTo>
                  <a:cubicBezTo>
                    <a:pt x="121" y="193"/>
                    <a:pt x="118" y="196"/>
                    <a:pt x="115" y="196"/>
                  </a:cubicBezTo>
                  <a:cubicBezTo>
                    <a:pt x="112" y="196"/>
                    <a:pt x="109" y="193"/>
                    <a:pt x="109" y="190"/>
                  </a:cubicBezTo>
                  <a:cubicBezTo>
                    <a:pt x="109" y="172"/>
                    <a:pt x="109" y="172"/>
                    <a:pt x="109" y="172"/>
                  </a:cubicBezTo>
                  <a:cubicBezTo>
                    <a:pt x="85" y="172"/>
                    <a:pt x="85" y="172"/>
                    <a:pt x="85" y="172"/>
                  </a:cubicBezTo>
                  <a:cubicBezTo>
                    <a:pt x="85" y="206"/>
                    <a:pt x="85" y="206"/>
                    <a:pt x="85" y="206"/>
                  </a:cubicBezTo>
                  <a:cubicBezTo>
                    <a:pt x="85" y="209"/>
                    <a:pt x="82" y="212"/>
                    <a:pt x="79" y="212"/>
                  </a:cubicBezTo>
                  <a:cubicBezTo>
                    <a:pt x="76" y="212"/>
                    <a:pt x="73" y="209"/>
                    <a:pt x="73" y="206"/>
                  </a:cubicBezTo>
                  <a:cubicBezTo>
                    <a:pt x="73" y="172"/>
                    <a:pt x="73" y="172"/>
                    <a:pt x="73" y="172"/>
                  </a:cubicBezTo>
                  <a:cubicBezTo>
                    <a:pt x="27" y="172"/>
                    <a:pt x="27" y="172"/>
                    <a:pt x="27" y="172"/>
                  </a:cubicBezTo>
                  <a:cubicBezTo>
                    <a:pt x="8" y="136"/>
                    <a:pt x="10" y="92"/>
                    <a:pt x="31" y="59"/>
                  </a:cubicBezTo>
                  <a:cubicBezTo>
                    <a:pt x="52" y="26"/>
                    <a:pt x="88" y="7"/>
                    <a:pt x="129" y="9"/>
                  </a:cubicBezTo>
                  <a:cubicBezTo>
                    <a:pt x="206" y="172"/>
                    <a:pt x="206" y="172"/>
                    <a:pt x="206" y="172"/>
                  </a:cubicBezTo>
                  <a:lnTo>
                    <a:pt x="121" y="172"/>
                  </a:lnTo>
                  <a:close/>
                </a:path>
              </a:pathLst>
            </a:custGeom>
            <a:solidFill>
              <a:schemeClr val="bg1"/>
            </a:solidFill>
            <a:ln>
              <a:noFill/>
            </a:ln>
          </p:spPr>
          <p:txBody>
            <a:bodyPr vert="horz" wrap="square" lIns="91440" tIns="45720" rIns="91440" bIns="45720" numCol="1" anchor="t" anchorCtr="0" compatLnSpc="1"/>
            <a:lstStyle/>
            <a:p>
              <a:endParaRPr lang="en-US"/>
            </a:p>
          </p:txBody>
        </p:sp>
      </p:grpSp>
      <p:grpSp>
        <p:nvGrpSpPr>
          <p:cNvPr id="104" name="Group 103"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10842278" y="2043402"/>
            <a:ext cx="614350" cy="614350"/>
            <a:chOff x="10842278" y="2043402"/>
            <a:chExt cx="614350" cy="614350"/>
          </a:xfrm>
        </p:grpSpPr>
        <p:sp>
          <p:nvSpPr>
            <p:cNvPr id="77" name="Oval 76"/>
            <p:cNvSpPr/>
            <p:nvPr/>
          </p:nvSpPr>
          <p:spPr>
            <a:xfrm>
              <a:off x="10842278" y="2043402"/>
              <a:ext cx="614350" cy="614350"/>
            </a:xfrm>
            <a:prstGeom prst="ellipse">
              <a:avLst/>
            </a:prstGeom>
            <a:ln>
              <a:noFill/>
            </a:ln>
            <a:effectLst>
              <a:outerShdw blurRad="228600" dist="127000" dir="2700000" sx="94000" sy="94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87"/>
            <p:cNvSpPr>
              <a:spLocks noEditPoints="1"/>
            </p:cNvSpPr>
            <p:nvPr/>
          </p:nvSpPr>
          <p:spPr bwMode="auto">
            <a:xfrm>
              <a:off x="11022964" y="2224088"/>
              <a:ext cx="252978" cy="252978"/>
            </a:xfrm>
            <a:custGeom>
              <a:avLst/>
              <a:gdLst>
                <a:gd name="T0" fmla="*/ 220 w 224"/>
                <a:gd name="T1" fmla="*/ 22 h 224"/>
                <a:gd name="T2" fmla="*/ 201 w 224"/>
                <a:gd name="T3" fmla="*/ 22 h 224"/>
                <a:gd name="T4" fmla="*/ 201 w 224"/>
                <a:gd name="T5" fmla="*/ 3 h 224"/>
                <a:gd name="T6" fmla="*/ 197 w 224"/>
                <a:gd name="T7" fmla="*/ 0 h 224"/>
                <a:gd name="T8" fmla="*/ 197 w 224"/>
                <a:gd name="T9" fmla="*/ 0 h 224"/>
                <a:gd name="T10" fmla="*/ 193 w 224"/>
                <a:gd name="T11" fmla="*/ 3 h 224"/>
                <a:gd name="T12" fmla="*/ 193 w 224"/>
                <a:gd name="T13" fmla="*/ 16 h 224"/>
                <a:gd name="T14" fmla="*/ 190 w 224"/>
                <a:gd name="T15" fmla="*/ 13 h 224"/>
                <a:gd name="T16" fmla="*/ 177 w 224"/>
                <a:gd name="T17" fmla="*/ 8 h 224"/>
                <a:gd name="T18" fmla="*/ 158 w 224"/>
                <a:gd name="T19" fmla="*/ 16 h 224"/>
                <a:gd name="T20" fmla="*/ 17 w 224"/>
                <a:gd name="T21" fmla="*/ 158 h 224"/>
                <a:gd name="T22" fmla="*/ 14 w 224"/>
                <a:gd name="T23" fmla="*/ 188 h 224"/>
                <a:gd name="T24" fmla="*/ 18 w 224"/>
                <a:gd name="T25" fmla="*/ 192 h 224"/>
                <a:gd name="T26" fmla="*/ 4 w 224"/>
                <a:gd name="T27" fmla="*/ 192 h 224"/>
                <a:gd name="T28" fmla="*/ 4 w 224"/>
                <a:gd name="T29" fmla="*/ 192 h 224"/>
                <a:gd name="T30" fmla="*/ 0 w 224"/>
                <a:gd name="T31" fmla="*/ 196 h 224"/>
                <a:gd name="T32" fmla="*/ 4 w 224"/>
                <a:gd name="T33" fmla="*/ 200 h 224"/>
                <a:gd name="T34" fmla="*/ 23 w 224"/>
                <a:gd name="T35" fmla="*/ 200 h 224"/>
                <a:gd name="T36" fmla="*/ 23 w 224"/>
                <a:gd name="T37" fmla="*/ 219 h 224"/>
                <a:gd name="T38" fmla="*/ 27 w 224"/>
                <a:gd name="T39" fmla="*/ 224 h 224"/>
                <a:gd name="T40" fmla="*/ 27 w 224"/>
                <a:gd name="T41" fmla="*/ 224 h 224"/>
                <a:gd name="T42" fmla="*/ 31 w 224"/>
                <a:gd name="T43" fmla="*/ 219 h 224"/>
                <a:gd name="T44" fmla="*/ 31 w 224"/>
                <a:gd name="T45" fmla="*/ 205 h 224"/>
                <a:gd name="T46" fmla="*/ 36 w 224"/>
                <a:gd name="T47" fmla="*/ 210 h 224"/>
                <a:gd name="T48" fmla="*/ 51 w 224"/>
                <a:gd name="T49" fmla="*/ 216 h 224"/>
                <a:gd name="T50" fmla="*/ 68 w 224"/>
                <a:gd name="T51" fmla="*/ 209 h 224"/>
                <a:gd name="T52" fmla="*/ 209 w 224"/>
                <a:gd name="T53" fmla="*/ 67 h 224"/>
                <a:gd name="T54" fmla="*/ 211 w 224"/>
                <a:gd name="T55" fmla="*/ 34 h 224"/>
                <a:gd name="T56" fmla="*/ 207 w 224"/>
                <a:gd name="T57" fmla="*/ 30 h 224"/>
                <a:gd name="T58" fmla="*/ 220 w 224"/>
                <a:gd name="T59" fmla="*/ 30 h 224"/>
                <a:gd name="T60" fmla="*/ 224 w 224"/>
                <a:gd name="T61" fmla="*/ 26 h 224"/>
                <a:gd name="T62" fmla="*/ 220 w 224"/>
                <a:gd name="T63" fmla="*/ 22 h 224"/>
                <a:gd name="T64" fmla="*/ 204 w 224"/>
                <a:gd name="T65" fmla="*/ 62 h 224"/>
                <a:gd name="T66" fmla="*/ 62 w 224"/>
                <a:gd name="T67" fmla="*/ 203 h 224"/>
                <a:gd name="T68" fmla="*/ 42 w 224"/>
                <a:gd name="T69" fmla="*/ 204 h 224"/>
                <a:gd name="T70" fmla="*/ 20 w 224"/>
                <a:gd name="T71" fmla="*/ 182 h 224"/>
                <a:gd name="T72" fmla="*/ 22 w 224"/>
                <a:gd name="T73" fmla="*/ 164 h 224"/>
                <a:gd name="T74" fmla="*/ 164 w 224"/>
                <a:gd name="T75" fmla="*/ 22 h 224"/>
                <a:gd name="T76" fmla="*/ 177 w 224"/>
                <a:gd name="T77" fmla="*/ 16 h 224"/>
                <a:gd name="T78" fmla="*/ 184 w 224"/>
                <a:gd name="T79" fmla="*/ 18 h 224"/>
                <a:gd name="T80" fmla="*/ 187 w 224"/>
                <a:gd name="T81" fmla="*/ 21 h 224"/>
                <a:gd name="T82" fmla="*/ 187 w 224"/>
                <a:gd name="T83" fmla="*/ 21 h 224"/>
                <a:gd name="T84" fmla="*/ 201 w 224"/>
                <a:gd name="T85" fmla="*/ 36 h 224"/>
                <a:gd name="T86" fmla="*/ 201 w 224"/>
                <a:gd name="T87" fmla="*/ 36 h 224"/>
                <a:gd name="T88" fmla="*/ 206 w 224"/>
                <a:gd name="T89" fmla="*/ 40 h 224"/>
                <a:gd name="T90" fmla="*/ 204 w 224"/>
                <a:gd name="T91" fmla="*/ 62 h 224"/>
                <a:gd name="T92" fmla="*/ 131 w 224"/>
                <a:gd name="T93" fmla="*/ 72 h 224"/>
                <a:gd name="T94" fmla="*/ 32 w 224"/>
                <a:gd name="T95" fmla="*/ 171 h 224"/>
                <a:gd name="T96" fmla="*/ 32 w 224"/>
                <a:gd name="T97" fmla="*/ 177 h 224"/>
                <a:gd name="T98" fmla="*/ 34 w 224"/>
                <a:gd name="T99" fmla="*/ 178 h 224"/>
                <a:gd name="T100" fmla="*/ 37 w 224"/>
                <a:gd name="T101" fmla="*/ 177 h 224"/>
                <a:gd name="T102" fmla="*/ 136 w 224"/>
                <a:gd name="T103" fmla="*/ 78 h 224"/>
                <a:gd name="T104" fmla="*/ 136 w 224"/>
                <a:gd name="T105" fmla="*/ 72 h 224"/>
                <a:gd name="T106" fmla="*/ 131 w 224"/>
                <a:gd name="T107" fmla="*/ 72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4" h="224">
                  <a:moveTo>
                    <a:pt x="220" y="22"/>
                  </a:moveTo>
                  <a:cubicBezTo>
                    <a:pt x="201" y="22"/>
                    <a:pt x="201" y="22"/>
                    <a:pt x="201" y="22"/>
                  </a:cubicBezTo>
                  <a:cubicBezTo>
                    <a:pt x="201" y="3"/>
                    <a:pt x="201" y="3"/>
                    <a:pt x="201" y="3"/>
                  </a:cubicBezTo>
                  <a:cubicBezTo>
                    <a:pt x="201" y="1"/>
                    <a:pt x="199" y="0"/>
                    <a:pt x="197" y="0"/>
                  </a:cubicBezTo>
                  <a:cubicBezTo>
                    <a:pt x="197" y="0"/>
                    <a:pt x="197" y="0"/>
                    <a:pt x="197" y="0"/>
                  </a:cubicBezTo>
                  <a:cubicBezTo>
                    <a:pt x="195" y="0"/>
                    <a:pt x="193" y="1"/>
                    <a:pt x="193" y="3"/>
                  </a:cubicBezTo>
                  <a:cubicBezTo>
                    <a:pt x="193" y="16"/>
                    <a:pt x="193" y="16"/>
                    <a:pt x="193" y="16"/>
                  </a:cubicBezTo>
                  <a:cubicBezTo>
                    <a:pt x="190" y="13"/>
                    <a:pt x="190" y="13"/>
                    <a:pt x="190" y="13"/>
                  </a:cubicBezTo>
                  <a:cubicBezTo>
                    <a:pt x="186" y="9"/>
                    <a:pt x="182" y="8"/>
                    <a:pt x="177" y="8"/>
                  </a:cubicBezTo>
                  <a:cubicBezTo>
                    <a:pt x="171" y="8"/>
                    <a:pt x="164" y="11"/>
                    <a:pt x="158" y="16"/>
                  </a:cubicBezTo>
                  <a:cubicBezTo>
                    <a:pt x="17" y="158"/>
                    <a:pt x="17" y="158"/>
                    <a:pt x="17" y="158"/>
                  </a:cubicBezTo>
                  <a:cubicBezTo>
                    <a:pt x="7" y="167"/>
                    <a:pt x="6" y="180"/>
                    <a:pt x="14" y="188"/>
                  </a:cubicBezTo>
                  <a:cubicBezTo>
                    <a:pt x="18" y="192"/>
                    <a:pt x="18" y="192"/>
                    <a:pt x="18" y="192"/>
                  </a:cubicBezTo>
                  <a:cubicBezTo>
                    <a:pt x="4" y="192"/>
                    <a:pt x="4" y="192"/>
                    <a:pt x="4" y="192"/>
                  </a:cubicBezTo>
                  <a:cubicBezTo>
                    <a:pt x="4" y="192"/>
                    <a:pt x="4" y="192"/>
                    <a:pt x="4" y="192"/>
                  </a:cubicBezTo>
                  <a:cubicBezTo>
                    <a:pt x="2" y="192"/>
                    <a:pt x="0" y="194"/>
                    <a:pt x="0" y="196"/>
                  </a:cubicBezTo>
                  <a:cubicBezTo>
                    <a:pt x="0" y="198"/>
                    <a:pt x="2" y="200"/>
                    <a:pt x="4" y="200"/>
                  </a:cubicBezTo>
                  <a:cubicBezTo>
                    <a:pt x="23" y="200"/>
                    <a:pt x="23" y="200"/>
                    <a:pt x="23" y="200"/>
                  </a:cubicBezTo>
                  <a:cubicBezTo>
                    <a:pt x="23" y="219"/>
                    <a:pt x="23" y="219"/>
                    <a:pt x="23" y="219"/>
                  </a:cubicBezTo>
                  <a:cubicBezTo>
                    <a:pt x="23" y="221"/>
                    <a:pt x="25" y="224"/>
                    <a:pt x="27" y="224"/>
                  </a:cubicBezTo>
                  <a:cubicBezTo>
                    <a:pt x="27" y="224"/>
                    <a:pt x="27" y="224"/>
                    <a:pt x="27" y="224"/>
                  </a:cubicBezTo>
                  <a:cubicBezTo>
                    <a:pt x="30" y="224"/>
                    <a:pt x="31" y="221"/>
                    <a:pt x="31" y="219"/>
                  </a:cubicBezTo>
                  <a:cubicBezTo>
                    <a:pt x="31" y="205"/>
                    <a:pt x="31" y="205"/>
                    <a:pt x="31" y="205"/>
                  </a:cubicBezTo>
                  <a:cubicBezTo>
                    <a:pt x="36" y="210"/>
                    <a:pt x="36" y="210"/>
                    <a:pt x="36" y="210"/>
                  </a:cubicBezTo>
                  <a:cubicBezTo>
                    <a:pt x="40" y="214"/>
                    <a:pt x="45" y="216"/>
                    <a:pt x="51" y="216"/>
                  </a:cubicBezTo>
                  <a:cubicBezTo>
                    <a:pt x="57" y="216"/>
                    <a:pt x="63" y="213"/>
                    <a:pt x="68" y="209"/>
                  </a:cubicBezTo>
                  <a:cubicBezTo>
                    <a:pt x="209" y="67"/>
                    <a:pt x="209" y="67"/>
                    <a:pt x="209" y="67"/>
                  </a:cubicBezTo>
                  <a:cubicBezTo>
                    <a:pt x="219" y="58"/>
                    <a:pt x="220" y="43"/>
                    <a:pt x="211" y="34"/>
                  </a:cubicBezTo>
                  <a:cubicBezTo>
                    <a:pt x="207" y="30"/>
                    <a:pt x="207" y="30"/>
                    <a:pt x="207" y="30"/>
                  </a:cubicBezTo>
                  <a:cubicBezTo>
                    <a:pt x="220" y="30"/>
                    <a:pt x="220" y="30"/>
                    <a:pt x="220" y="30"/>
                  </a:cubicBezTo>
                  <a:cubicBezTo>
                    <a:pt x="222" y="30"/>
                    <a:pt x="224" y="28"/>
                    <a:pt x="224" y="26"/>
                  </a:cubicBezTo>
                  <a:cubicBezTo>
                    <a:pt x="224" y="24"/>
                    <a:pt x="222" y="22"/>
                    <a:pt x="220" y="22"/>
                  </a:cubicBezTo>
                  <a:close/>
                  <a:moveTo>
                    <a:pt x="204" y="62"/>
                  </a:moveTo>
                  <a:cubicBezTo>
                    <a:pt x="62" y="203"/>
                    <a:pt x="62" y="203"/>
                    <a:pt x="62" y="203"/>
                  </a:cubicBezTo>
                  <a:cubicBezTo>
                    <a:pt x="56" y="209"/>
                    <a:pt x="47" y="209"/>
                    <a:pt x="42" y="204"/>
                  </a:cubicBezTo>
                  <a:cubicBezTo>
                    <a:pt x="20" y="182"/>
                    <a:pt x="20" y="182"/>
                    <a:pt x="20" y="182"/>
                  </a:cubicBezTo>
                  <a:cubicBezTo>
                    <a:pt x="14" y="177"/>
                    <a:pt x="17" y="169"/>
                    <a:pt x="22" y="164"/>
                  </a:cubicBezTo>
                  <a:cubicBezTo>
                    <a:pt x="164" y="22"/>
                    <a:pt x="164" y="22"/>
                    <a:pt x="164" y="22"/>
                  </a:cubicBezTo>
                  <a:cubicBezTo>
                    <a:pt x="168" y="18"/>
                    <a:pt x="173" y="16"/>
                    <a:pt x="177" y="16"/>
                  </a:cubicBezTo>
                  <a:cubicBezTo>
                    <a:pt x="180" y="16"/>
                    <a:pt x="182" y="17"/>
                    <a:pt x="184" y="18"/>
                  </a:cubicBezTo>
                  <a:cubicBezTo>
                    <a:pt x="187" y="21"/>
                    <a:pt x="187" y="21"/>
                    <a:pt x="187" y="21"/>
                  </a:cubicBezTo>
                  <a:cubicBezTo>
                    <a:pt x="187" y="21"/>
                    <a:pt x="187" y="21"/>
                    <a:pt x="187" y="21"/>
                  </a:cubicBezTo>
                  <a:cubicBezTo>
                    <a:pt x="201" y="36"/>
                    <a:pt x="201" y="36"/>
                    <a:pt x="201" y="36"/>
                  </a:cubicBezTo>
                  <a:cubicBezTo>
                    <a:pt x="201" y="36"/>
                    <a:pt x="201" y="36"/>
                    <a:pt x="201" y="36"/>
                  </a:cubicBezTo>
                  <a:cubicBezTo>
                    <a:pt x="206" y="40"/>
                    <a:pt x="206" y="40"/>
                    <a:pt x="206" y="40"/>
                  </a:cubicBezTo>
                  <a:cubicBezTo>
                    <a:pt x="211" y="45"/>
                    <a:pt x="210" y="55"/>
                    <a:pt x="204" y="62"/>
                  </a:cubicBezTo>
                  <a:close/>
                  <a:moveTo>
                    <a:pt x="131" y="72"/>
                  </a:moveTo>
                  <a:cubicBezTo>
                    <a:pt x="32" y="171"/>
                    <a:pt x="32" y="171"/>
                    <a:pt x="32" y="171"/>
                  </a:cubicBezTo>
                  <a:cubicBezTo>
                    <a:pt x="30" y="173"/>
                    <a:pt x="30" y="175"/>
                    <a:pt x="32" y="177"/>
                  </a:cubicBezTo>
                  <a:cubicBezTo>
                    <a:pt x="32" y="178"/>
                    <a:pt x="33" y="178"/>
                    <a:pt x="34" y="178"/>
                  </a:cubicBezTo>
                  <a:cubicBezTo>
                    <a:pt x="35" y="178"/>
                    <a:pt x="36" y="178"/>
                    <a:pt x="37" y="177"/>
                  </a:cubicBezTo>
                  <a:cubicBezTo>
                    <a:pt x="136" y="78"/>
                    <a:pt x="136" y="78"/>
                    <a:pt x="136" y="78"/>
                  </a:cubicBezTo>
                  <a:cubicBezTo>
                    <a:pt x="138" y="76"/>
                    <a:pt x="138" y="74"/>
                    <a:pt x="136" y="72"/>
                  </a:cubicBezTo>
                  <a:cubicBezTo>
                    <a:pt x="135" y="71"/>
                    <a:pt x="132" y="71"/>
                    <a:pt x="131" y="72"/>
                  </a:cubicBezTo>
                  <a:close/>
                </a:path>
              </a:pathLst>
            </a:custGeom>
            <a:solidFill>
              <a:schemeClr val="bg1"/>
            </a:solidFill>
            <a:ln>
              <a:noFill/>
            </a:ln>
          </p:spPr>
          <p:txBody>
            <a:bodyPr vert="horz" wrap="square" lIns="91440" tIns="45720" rIns="91440" bIns="45720" numCol="1" anchor="t" anchorCtr="0" compatLnSpc="1"/>
            <a:lstStyle/>
            <a:p>
              <a:endParaRPr lang="en-US"/>
            </a:p>
          </p:txBody>
        </p:sp>
      </p:grpSp>
      <p:grpSp>
        <p:nvGrpSpPr>
          <p:cNvPr id="107" name="Group 106"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5081559" y="2043402"/>
            <a:ext cx="614350" cy="614350"/>
            <a:chOff x="5081559" y="2043402"/>
            <a:chExt cx="614350" cy="614350"/>
          </a:xfrm>
        </p:grpSpPr>
        <p:sp>
          <p:nvSpPr>
            <p:cNvPr id="76" name="Oval 75"/>
            <p:cNvSpPr/>
            <p:nvPr/>
          </p:nvSpPr>
          <p:spPr>
            <a:xfrm>
              <a:off x="5081559" y="2043402"/>
              <a:ext cx="614350" cy="614350"/>
            </a:xfrm>
            <a:prstGeom prst="ellipse">
              <a:avLst/>
            </a:prstGeom>
            <a:ln>
              <a:noFill/>
            </a:ln>
            <a:effectLst>
              <a:outerShdw blurRad="228600" dist="127000" dir="2700000" sx="94000" sy="94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Freeform 89"/>
            <p:cNvSpPr>
              <a:spLocks noEditPoints="1"/>
            </p:cNvSpPr>
            <p:nvPr/>
          </p:nvSpPr>
          <p:spPr bwMode="auto">
            <a:xfrm>
              <a:off x="5266824" y="2228667"/>
              <a:ext cx="243820" cy="243820"/>
            </a:xfrm>
            <a:custGeom>
              <a:avLst/>
              <a:gdLst>
                <a:gd name="T0" fmla="*/ 205 w 216"/>
                <a:gd name="T1" fmla="*/ 179 h 216"/>
                <a:gd name="T2" fmla="*/ 12 w 216"/>
                <a:gd name="T3" fmla="*/ 179 h 216"/>
                <a:gd name="T4" fmla="*/ 0 w 216"/>
                <a:gd name="T5" fmla="*/ 199 h 216"/>
                <a:gd name="T6" fmla="*/ 15 w 216"/>
                <a:gd name="T7" fmla="*/ 216 h 216"/>
                <a:gd name="T8" fmla="*/ 216 w 216"/>
                <a:gd name="T9" fmla="*/ 201 h 216"/>
                <a:gd name="T10" fmla="*/ 204 w 216"/>
                <a:gd name="T11" fmla="*/ 184 h 216"/>
                <a:gd name="T12" fmla="*/ 197 w 216"/>
                <a:gd name="T13" fmla="*/ 179 h 216"/>
                <a:gd name="T14" fmla="*/ 20 w 216"/>
                <a:gd name="T15" fmla="*/ 184 h 216"/>
                <a:gd name="T16" fmla="*/ 108 w 216"/>
                <a:gd name="T17" fmla="*/ 92 h 216"/>
                <a:gd name="T18" fmla="*/ 200 w 216"/>
                <a:gd name="T19" fmla="*/ 208 h 216"/>
                <a:gd name="T20" fmla="*/ 8 w 216"/>
                <a:gd name="T21" fmla="*/ 201 h 216"/>
                <a:gd name="T22" fmla="*/ 15 w 216"/>
                <a:gd name="T23" fmla="*/ 192 h 216"/>
                <a:gd name="T24" fmla="*/ 208 w 216"/>
                <a:gd name="T25" fmla="*/ 199 h 216"/>
                <a:gd name="T26" fmla="*/ 44 w 216"/>
                <a:gd name="T27" fmla="*/ 175 h 216"/>
                <a:gd name="T28" fmla="*/ 106 w 216"/>
                <a:gd name="T29" fmla="*/ 113 h 216"/>
                <a:gd name="T30" fmla="*/ 106 w 216"/>
                <a:gd name="T31" fmla="*/ 105 h 216"/>
                <a:gd name="T32" fmla="*/ 44 w 216"/>
                <a:gd name="T33" fmla="*/ 175 h 216"/>
                <a:gd name="T34" fmla="*/ 97 w 216"/>
                <a:gd name="T35" fmla="*/ 80 h 216"/>
                <a:gd name="T36" fmla="*/ 109 w 216"/>
                <a:gd name="T37" fmla="*/ 71 h 216"/>
                <a:gd name="T38" fmla="*/ 124 w 216"/>
                <a:gd name="T39" fmla="*/ 83 h 216"/>
                <a:gd name="T40" fmla="*/ 109 w 216"/>
                <a:gd name="T41" fmla="*/ 64 h 216"/>
                <a:gd name="T42" fmla="*/ 88 w 216"/>
                <a:gd name="T43" fmla="*/ 80 h 216"/>
                <a:gd name="T44" fmla="*/ 48 w 216"/>
                <a:gd name="T45" fmla="*/ 48 h 216"/>
                <a:gd name="T46" fmla="*/ 51 w 216"/>
                <a:gd name="T47" fmla="*/ 73 h 216"/>
                <a:gd name="T48" fmla="*/ 54 w 216"/>
                <a:gd name="T49" fmla="*/ 66 h 216"/>
                <a:gd name="T50" fmla="*/ 55 w 216"/>
                <a:gd name="T51" fmla="*/ 53 h 216"/>
                <a:gd name="T52" fmla="*/ 55 w 216"/>
                <a:gd name="T53" fmla="*/ 29 h 216"/>
                <a:gd name="T54" fmla="*/ 49 w 216"/>
                <a:gd name="T55" fmla="*/ 35 h 216"/>
                <a:gd name="T56" fmla="*/ 49 w 216"/>
                <a:gd name="T57" fmla="*/ 47 h 216"/>
                <a:gd name="T58" fmla="*/ 100 w 216"/>
                <a:gd name="T59" fmla="*/ 20 h 216"/>
                <a:gd name="T60" fmla="*/ 103 w 216"/>
                <a:gd name="T61" fmla="*/ 45 h 216"/>
                <a:gd name="T62" fmla="*/ 106 w 216"/>
                <a:gd name="T63" fmla="*/ 38 h 216"/>
                <a:gd name="T64" fmla="*/ 107 w 216"/>
                <a:gd name="T65" fmla="*/ 25 h 216"/>
                <a:gd name="T66" fmla="*/ 107 w 216"/>
                <a:gd name="T67" fmla="*/ 1 h 216"/>
                <a:gd name="T68" fmla="*/ 101 w 216"/>
                <a:gd name="T69" fmla="*/ 7 h 216"/>
                <a:gd name="T70" fmla="*/ 101 w 216"/>
                <a:gd name="T71" fmla="*/ 19 h 216"/>
                <a:gd name="T72" fmla="*/ 160 w 216"/>
                <a:gd name="T73" fmla="*/ 56 h 216"/>
                <a:gd name="T74" fmla="*/ 163 w 216"/>
                <a:gd name="T75" fmla="*/ 81 h 216"/>
                <a:gd name="T76" fmla="*/ 166 w 216"/>
                <a:gd name="T77" fmla="*/ 74 h 216"/>
                <a:gd name="T78" fmla="*/ 167 w 216"/>
                <a:gd name="T79" fmla="*/ 61 h 216"/>
                <a:gd name="T80" fmla="*/ 167 w 216"/>
                <a:gd name="T81" fmla="*/ 37 h 216"/>
                <a:gd name="T82" fmla="*/ 161 w 216"/>
                <a:gd name="T83" fmla="*/ 43 h 216"/>
                <a:gd name="T84" fmla="*/ 161 w 216"/>
                <a:gd name="T85" fmla="*/ 5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6" h="216">
                  <a:moveTo>
                    <a:pt x="204" y="184"/>
                  </a:moveTo>
                  <a:cubicBezTo>
                    <a:pt x="204" y="183"/>
                    <a:pt x="205" y="181"/>
                    <a:pt x="205" y="179"/>
                  </a:cubicBezTo>
                  <a:cubicBezTo>
                    <a:pt x="205" y="126"/>
                    <a:pt x="161" y="84"/>
                    <a:pt x="108" y="84"/>
                  </a:cubicBezTo>
                  <a:cubicBezTo>
                    <a:pt x="55" y="84"/>
                    <a:pt x="12" y="126"/>
                    <a:pt x="12" y="179"/>
                  </a:cubicBezTo>
                  <a:cubicBezTo>
                    <a:pt x="12" y="181"/>
                    <a:pt x="12" y="183"/>
                    <a:pt x="12" y="184"/>
                  </a:cubicBezTo>
                  <a:cubicBezTo>
                    <a:pt x="5" y="186"/>
                    <a:pt x="0" y="192"/>
                    <a:pt x="0" y="199"/>
                  </a:cubicBezTo>
                  <a:cubicBezTo>
                    <a:pt x="0" y="201"/>
                    <a:pt x="0" y="201"/>
                    <a:pt x="0" y="201"/>
                  </a:cubicBezTo>
                  <a:cubicBezTo>
                    <a:pt x="0" y="209"/>
                    <a:pt x="7" y="216"/>
                    <a:pt x="15" y="216"/>
                  </a:cubicBezTo>
                  <a:cubicBezTo>
                    <a:pt x="201" y="216"/>
                    <a:pt x="201" y="216"/>
                    <a:pt x="201" y="216"/>
                  </a:cubicBezTo>
                  <a:cubicBezTo>
                    <a:pt x="209" y="216"/>
                    <a:pt x="216" y="209"/>
                    <a:pt x="216" y="201"/>
                  </a:cubicBezTo>
                  <a:cubicBezTo>
                    <a:pt x="216" y="199"/>
                    <a:pt x="216" y="199"/>
                    <a:pt x="216" y="199"/>
                  </a:cubicBezTo>
                  <a:cubicBezTo>
                    <a:pt x="216" y="192"/>
                    <a:pt x="211" y="186"/>
                    <a:pt x="204" y="184"/>
                  </a:cubicBezTo>
                  <a:close/>
                  <a:moveTo>
                    <a:pt x="108" y="92"/>
                  </a:moveTo>
                  <a:cubicBezTo>
                    <a:pt x="157" y="92"/>
                    <a:pt x="197" y="130"/>
                    <a:pt x="197" y="179"/>
                  </a:cubicBezTo>
                  <a:cubicBezTo>
                    <a:pt x="197" y="180"/>
                    <a:pt x="196" y="182"/>
                    <a:pt x="196" y="184"/>
                  </a:cubicBezTo>
                  <a:cubicBezTo>
                    <a:pt x="20" y="184"/>
                    <a:pt x="20" y="184"/>
                    <a:pt x="20" y="184"/>
                  </a:cubicBezTo>
                  <a:cubicBezTo>
                    <a:pt x="20" y="182"/>
                    <a:pt x="20" y="180"/>
                    <a:pt x="20" y="179"/>
                  </a:cubicBezTo>
                  <a:cubicBezTo>
                    <a:pt x="20" y="130"/>
                    <a:pt x="59" y="92"/>
                    <a:pt x="108" y="92"/>
                  </a:cubicBezTo>
                  <a:close/>
                  <a:moveTo>
                    <a:pt x="208" y="201"/>
                  </a:moveTo>
                  <a:cubicBezTo>
                    <a:pt x="208" y="204"/>
                    <a:pt x="204" y="208"/>
                    <a:pt x="200" y="208"/>
                  </a:cubicBezTo>
                  <a:cubicBezTo>
                    <a:pt x="16" y="208"/>
                    <a:pt x="16" y="208"/>
                    <a:pt x="16" y="208"/>
                  </a:cubicBezTo>
                  <a:cubicBezTo>
                    <a:pt x="12" y="208"/>
                    <a:pt x="8" y="204"/>
                    <a:pt x="8" y="201"/>
                  </a:cubicBezTo>
                  <a:cubicBezTo>
                    <a:pt x="8" y="199"/>
                    <a:pt x="8" y="199"/>
                    <a:pt x="8" y="199"/>
                  </a:cubicBezTo>
                  <a:cubicBezTo>
                    <a:pt x="8" y="195"/>
                    <a:pt x="11" y="192"/>
                    <a:pt x="15" y="192"/>
                  </a:cubicBezTo>
                  <a:cubicBezTo>
                    <a:pt x="201" y="192"/>
                    <a:pt x="201" y="192"/>
                    <a:pt x="201" y="192"/>
                  </a:cubicBezTo>
                  <a:cubicBezTo>
                    <a:pt x="205" y="192"/>
                    <a:pt x="208" y="195"/>
                    <a:pt x="208" y="199"/>
                  </a:cubicBezTo>
                  <a:lnTo>
                    <a:pt x="208" y="201"/>
                  </a:lnTo>
                  <a:close/>
                  <a:moveTo>
                    <a:pt x="44" y="175"/>
                  </a:moveTo>
                  <a:cubicBezTo>
                    <a:pt x="46" y="175"/>
                    <a:pt x="48" y="173"/>
                    <a:pt x="48" y="171"/>
                  </a:cubicBezTo>
                  <a:cubicBezTo>
                    <a:pt x="48" y="139"/>
                    <a:pt x="74" y="113"/>
                    <a:pt x="106" y="113"/>
                  </a:cubicBezTo>
                  <a:cubicBezTo>
                    <a:pt x="108" y="113"/>
                    <a:pt x="110" y="111"/>
                    <a:pt x="110" y="109"/>
                  </a:cubicBezTo>
                  <a:cubicBezTo>
                    <a:pt x="110" y="107"/>
                    <a:pt x="108" y="105"/>
                    <a:pt x="106" y="105"/>
                  </a:cubicBezTo>
                  <a:cubicBezTo>
                    <a:pt x="69" y="105"/>
                    <a:pt x="40" y="135"/>
                    <a:pt x="40" y="171"/>
                  </a:cubicBezTo>
                  <a:cubicBezTo>
                    <a:pt x="40" y="173"/>
                    <a:pt x="41" y="175"/>
                    <a:pt x="44" y="175"/>
                  </a:cubicBezTo>
                  <a:close/>
                  <a:moveTo>
                    <a:pt x="93" y="84"/>
                  </a:moveTo>
                  <a:cubicBezTo>
                    <a:pt x="95" y="84"/>
                    <a:pt x="97" y="82"/>
                    <a:pt x="97" y="80"/>
                  </a:cubicBezTo>
                  <a:cubicBezTo>
                    <a:pt x="97" y="75"/>
                    <a:pt x="102" y="71"/>
                    <a:pt x="107" y="71"/>
                  </a:cubicBezTo>
                  <a:cubicBezTo>
                    <a:pt x="109" y="71"/>
                    <a:pt x="109" y="71"/>
                    <a:pt x="109" y="71"/>
                  </a:cubicBezTo>
                  <a:cubicBezTo>
                    <a:pt x="115" y="71"/>
                    <a:pt x="119" y="75"/>
                    <a:pt x="119" y="80"/>
                  </a:cubicBezTo>
                  <a:cubicBezTo>
                    <a:pt x="119" y="82"/>
                    <a:pt x="121" y="83"/>
                    <a:pt x="124" y="83"/>
                  </a:cubicBezTo>
                  <a:cubicBezTo>
                    <a:pt x="126" y="83"/>
                    <a:pt x="128" y="82"/>
                    <a:pt x="128" y="80"/>
                  </a:cubicBezTo>
                  <a:cubicBezTo>
                    <a:pt x="128" y="71"/>
                    <a:pt x="119" y="64"/>
                    <a:pt x="109" y="64"/>
                  </a:cubicBezTo>
                  <a:cubicBezTo>
                    <a:pt x="107" y="64"/>
                    <a:pt x="107" y="64"/>
                    <a:pt x="107" y="64"/>
                  </a:cubicBezTo>
                  <a:cubicBezTo>
                    <a:pt x="97" y="64"/>
                    <a:pt x="88" y="71"/>
                    <a:pt x="88" y="80"/>
                  </a:cubicBezTo>
                  <a:cubicBezTo>
                    <a:pt x="88" y="82"/>
                    <a:pt x="90" y="84"/>
                    <a:pt x="93" y="84"/>
                  </a:cubicBezTo>
                  <a:close/>
                  <a:moveTo>
                    <a:pt x="48" y="48"/>
                  </a:moveTo>
                  <a:cubicBezTo>
                    <a:pt x="41" y="55"/>
                    <a:pt x="41" y="65"/>
                    <a:pt x="48" y="72"/>
                  </a:cubicBezTo>
                  <a:cubicBezTo>
                    <a:pt x="49" y="73"/>
                    <a:pt x="50" y="73"/>
                    <a:pt x="51" y="73"/>
                  </a:cubicBezTo>
                  <a:cubicBezTo>
                    <a:pt x="52" y="73"/>
                    <a:pt x="53" y="73"/>
                    <a:pt x="54" y="72"/>
                  </a:cubicBezTo>
                  <a:cubicBezTo>
                    <a:pt x="55" y="70"/>
                    <a:pt x="55" y="68"/>
                    <a:pt x="54" y="66"/>
                  </a:cubicBezTo>
                  <a:cubicBezTo>
                    <a:pt x="50" y="63"/>
                    <a:pt x="50" y="58"/>
                    <a:pt x="53" y="54"/>
                  </a:cubicBezTo>
                  <a:cubicBezTo>
                    <a:pt x="54" y="54"/>
                    <a:pt x="54" y="54"/>
                    <a:pt x="55" y="53"/>
                  </a:cubicBezTo>
                  <a:cubicBezTo>
                    <a:pt x="58" y="50"/>
                    <a:pt x="60" y="46"/>
                    <a:pt x="60" y="41"/>
                  </a:cubicBezTo>
                  <a:cubicBezTo>
                    <a:pt x="60" y="37"/>
                    <a:pt x="58" y="32"/>
                    <a:pt x="55" y="29"/>
                  </a:cubicBezTo>
                  <a:cubicBezTo>
                    <a:pt x="53" y="28"/>
                    <a:pt x="51" y="28"/>
                    <a:pt x="49" y="29"/>
                  </a:cubicBezTo>
                  <a:cubicBezTo>
                    <a:pt x="47" y="31"/>
                    <a:pt x="47" y="33"/>
                    <a:pt x="49" y="35"/>
                  </a:cubicBezTo>
                  <a:cubicBezTo>
                    <a:pt x="51" y="37"/>
                    <a:pt x="52" y="39"/>
                    <a:pt x="52" y="41"/>
                  </a:cubicBezTo>
                  <a:cubicBezTo>
                    <a:pt x="52" y="43"/>
                    <a:pt x="51" y="46"/>
                    <a:pt x="49" y="47"/>
                  </a:cubicBezTo>
                  <a:cubicBezTo>
                    <a:pt x="49" y="47"/>
                    <a:pt x="48" y="48"/>
                    <a:pt x="48" y="48"/>
                  </a:cubicBezTo>
                  <a:close/>
                  <a:moveTo>
                    <a:pt x="100" y="20"/>
                  </a:moveTo>
                  <a:cubicBezTo>
                    <a:pt x="93" y="27"/>
                    <a:pt x="93" y="37"/>
                    <a:pt x="100" y="44"/>
                  </a:cubicBezTo>
                  <a:cubicBezTo>
                    <a:pt x="101" y="45"/>
                    <a:pt x="102" y="45"/>
                    <a:pt x="103" y="45"/>
                  </a:cubicBezTo>
                  <a:cubicBezTo>
                    <a:pt x="104" y="45"/>
                    <a:pt x="105" y="45"/>
                    <a:pt x="106" y="44"/>
                  </a:cubicBezTo>
                  <a:cubicBezTo>
                    <a:pt x="107" y="42"/>
                    <a:pt x="107" y="40"/>
                    <a:pt x="106" y="38"/>
                  </a:cubicBezTo>
                  <a:cubicBezTo>
                    <a:pt x="102" y="35"/>
                    <a:pt x="102" y="29"/>
                    <a:pt x="105" y="26"/>
                  </a:cubicBezTo>
                  <a:cubicBezTo>
                    <a:pt x="106" y="26"/>
                    <a:pt x="106" y="26"/>
                    <a:pt x="107" y="25"/>
                  </a:cubicBezTo>
                  <a:cubicBezTo>
                    <a:pt x="110" y="22"/>
                    <a:pt x="112" y="18"/>
                    <a:pt x="112" y="13"/>
                  </a:cubicBezTo>
                  <a:cubicBezTo>
                    <a:pt x="112" y="9"/>
                    <a:pt x="110" y="4"/>
                    <a:pt x="107" y="1"/>
                  </a:cubicBezTo>
                  <a:cubicBezTo>
                    <a:pt x="105" y="0"/>
                    <a:pt x="103" y="0"/>
                    <a:pt x="101" y="1"/>
                  </a:cubicBezTo>
                  <a:cubicBezTo>
                    <a:pt x="99" y="3"/>
                    <a:pt x="99" y="5"/>
                    <a:pt x="101" y="7"/>
                  </a:cubicBezTo>
                  <a:cubicBezTo>
                    <a:pt x="103" y="9"/>
                    <a:pt x="104" y="11"/>
                    <a:pt x="104" y="13"/>
                  </a:cubicBezTo>
                  <a:cubicBezTo>
                    <a:pt x="104" y="15"/>
                    <a:pt x="103" y="17"/>
                    <a:pt x="101" y="19"/>
                  </a:cubicBezTo>
                  <a:cubicBezTo>
                    <a:pt x="101" y="19"/>
                    <a:pt x="100" y="20"/>
                    <a:pt x="100" y="20"/>
                  </a:cubicBezTo>
                  <a:close/>
                  <a:moveTo>
                    <a:pt x="160" y="56"/>
                  </a:moveTo>
                  <a:cubicBezTo>
                    <a:pt x="153" y="63"/>
                    <a:pt x="153" y="73"/>
                    <a:pt x="160" y="80"/>
                  </a:cubicBezTo>
                  <a:cubicBezTo>
                    <a:pt x="161" y="81"/>
                    <a:pt x="162" y="81"/>
                    <a:pt x="163" y="81"/>
                  </a:cubicBezTo>
                  <a:cubicBezTo>
                    <a:pt x="164" y="81"/>
                    <a:pt x="165" y="81"/>
                    <a:pt x="166" y="80"/>
                  </a:cubicBezTo>
                  <a:cubicBezTo>
                    <a:pt x="167" y="78"/>
                    <a:pt x="167" y="76"/>
                    <a:pt x="166" y="74"/>
                  </a:cubicBezTo>
                  <a:cubicBezTo>
                    <a:pt x="162" y="71"/>
                    <a:pt x="162" y="66"/>
                    <a:pt x="165" y="62"/>
                  </a:cubicBezTo>
                  <a:cubicBezTo>
                    <a:pt x="166" y="62"/>
                    <a:pt x="166" y="62"/>
                    <a:pt x="167" y="61"/>
                  </a:cubicBezTo>
                  <a:cubicBezTo>
                    <a:pt x="170" y="58"/>
                    <a:pt x="172" y="54"/>
                    <a:pt x="172" y="49"/>
                  </a:cubicBezTo>
                  <a:cubicBezTo>
                    <a:pt x="172" y="45"/>
                    <a:pt x="170" y="40"/>
                    <a:pt x="167" y="37"/>
                  </a:cubicBezTo>
                  <a:cubicBezTo>
                    <a:pt x="165" y="36"/>
                    <a:pt x="163" y="36"/>
                    <a:pt x="161" y="37"/>
                  </a:cubicBezTo>
                  <a:cubicBezTo>
                    <a:pt x="159" y="39"/>
                    <a:pt x="159" y="41"/>
                    <a:pt x="161" y="43"/>
                  </a:cubicBezTo>
                  <a:cubicBezTo>
                    <a:pt x="163" y="45"/>
                    <a:pt x="164" y="47"/>
                    <a:pt x="164" y="49"/>
                  </a:cubicBezTo>
                  <a:cubicBezTo>
                    <a:pt x="164" y="51"/>
                    <a:pt x="163" y="54"/>
                    <a:pt x="161" y="55"/>
                  </a:cubicBezTo>
                  <a:cubicBezTo>
                    <a:pt x="161" y="55"/>
                    <a:pt x="160" y="56"/>
                    <a:pt x="160" y="56"/>
                  </a:cubicBezTo>
                  <a:close/>
                </a:path>
              </a:pathLst>
            </a:custGeom>
            <a:solidFill>
              <a:schemeClr val="bg1"/>
            </a:solidFill>
            <a:ln>
              <a:noFill/>
            </a:ln>
          </p:spPr>
          <p:txBody>
            <a:bodyPr vert="horz" wrap="square" lIns="91440" tIns="45720" rIns="91440" bIns="45720" numCol="1" anchor="t" anchorCtr="0" compatLnSpc="1"/>
            <a:lstStyle/>
            <a:p>
              <a:endParaRPr lang="en-US"/>
            </a:p>
          </p:txBody>
        </p:sp>
      </p:grpSp>
      <p:grpSp>
        <p:nvGrpSpPr>
          <p:cNvPr id="105" name="Group 104"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10842278" y="5134979"/>
            <a:ext cx="614350" cy="614350"/>
            <a:chOff x="10842278" y="5134979"/>
            <a:chExt cx="614350" cy="614350"/>
          </a:xfrm>
        </p:grpSpPr>
        <p:sp>
          <p:nvSpPr>
            <p:cNvPr id="79" name="Oval 78"/>
            <p:cNvSpPr/>
            <p:nvPr/>
          </p:nvSpPr>
          <p:spPr>
            <a:xfrm>
              <a:off x="10842278" y="5134979"/>
              <a:ext cx="614350" cy="614350"/>
            </a:xfrm>
            <a:prstGeom prst="ellipse">
              <a:avLst/>
            </a:prstGeom>
            <a:ln>
              <a:noFill/>
            </a:ln>
            <a:effectLst>
              <a:outerShdw blurRad="228600" dist="127000" dir="2700000" sx="94000" sy="94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uppieren 329"/>
            <p:cNvGrpSpPr/>
            <p:nvPr/>
          </p:nvGrpSpPr>
          <p:grpSpPr>
            <a:xfrm>
              <a:off x="11052154" y="5307080"/>
              <a:ext cx="194598" cy="270148"/>
              <a:chOff x="3440906" y="5202237"/>
              <a:chExt cx="269875" cy="374650"/>
            </a:xfrm>
            <a:solidFill>
              <a:schemeClr val="bg1"/>
            </a:solidFill>
          </p:grpSpPr>
          <p:sp>
            <p:nvSpPr>
              <p:cNvPr id="96" name="Freeform 198"/>
              <p:cNvSpPr>
                <a:spLocks noEditPoints="1"/>
              </p:cNvSpPr>
              <p:nvPr/>
            </p:nvSpPr>
            <p:spPr bwMode="auto">
              <a:xfrm>
                <a:off x="3440906" y="5308599"/>
                <a:ext cx="201613" cy="268288"/>
              </a:xfrm>
              <a:custGeom>
                <a:avLst/>
                <a:gdLst>
                  <a:gd name="T0" fmla="*/ 106 w 128"/>
                  <a:gd name="T1" fmla="*/ 172 h 172"/>
                  <a:gd name="T2" fmla="*/ 22 w 128"/>
                  <a:gd name="T3" fmla="*/ 172 h 172"/>
                  <a:gd name="T4" fmla="*/ 0 w 128"/>
                  <a:gd name="T5" fmla="*/ 150 h 172"/>
                  <a:gd name="T6" fmla="*/ 0 w 128"/>
                  <a:gd name="T7" fmla="*/ 0 h 172"/>
                  <a:gd name="T8" fmla="*/ 128 w 128"/>
                  <a:gd name="T9" fmla="*/ 0 h 172"/>
                  <a:gd name="T10" fmla="*/ 128 w 128"/>
                  <a:gd name="T11" fmla="*/ 150 h 172"/>
                  <a:gd name="T12" fmla="*/ 106 w 128"/>
                  <a:gd name="T13" fmla="*/ 172 h 172"/>
                  <a:gd name="T14" fmla="*/ 8 w 128"/>
                  <a:gd name="T15" fmla="*/ 8 h 172"/>
                  <a:gd name="T16" fmla="*/ 8 w 128"/>
                  <a:gd name="T17" fmla="*/ 150 h 172"/>
                  <a:gd name="T18" fmla="*/ 22 w 128"/>
                  <a:gd name="T19" fmla="*/ 164 h 172"/>
                  <a:gd name="T20" fmla="*/ 106 w 128"/>
                  <a:gd name="T21" fmla="*/ 164 h 172"/>
                  <a:gd name="T22" fmla="*/ 120 w 128"/>
                  <a:gd name="T23" fmla="*/ 150 h 172"/>
                  <a:gd name="T24" fmla="*/ 120 w 128"/>
                  <a:gd name="T25" fmla="*/ 8 h 172"/>
                  <a:gd name="T26" fmla="*/ 8 w 128"/>
                  <a:gd name="T27" fmla="*/ 8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72">
                    <a:moveTo>
                      <a:pt x="106" y="172"/>
                    </a:moveTo>
                    <a:cubicBezTo>
                      <a:pt x="22" y="172"/>
                      <a:pt x="22" y="172"/>
                      <a:pt x="22" y="172"/>
                    </a:cubicBezTo>
                    <a:cubicBezTo>
                      <a:pt x="10" y="172"/>
                      <a:pt x="0" y="162"/>
                      <a:pt x="0" y="150"/>
                    </a:cubicBezTo>
                    <a:cubicBezTo>
                      <a:pt x="0" y="0"/>
                      <a:pt x="0" y="0"/>
                      <a:pt x="0" y="0"/>
                    </a:cubicBezTo>
                    <a:cubicBezTo>
                      <a:pt x="128" y="0"/>
                      <a:pt x="128" y="0"/>
                      <a:pt x="128" y="0"/>
                    </a:cubicBezTo>
                    <a:cubicBezTo>
                      <a:pt x="128" y="150"/>
                      <a:pt x="128" y="150"/>
                      <a:pt x="128" y="150"/>
                    </a:cubicBezTo>
                    <a:cubicBezTo>
                      <a:pt x="128" y="162"/>
                      <a:pt x="118" y="172"/>
                      <a:pt x="106" y="172"/>
                    </a:cubicBezTo>
                    <a:close/>
                    <a:moveTo>
                      <a:pt x="8" y="8"/>
                    </a:moveTo>
                    <a:cubicBezTo>
                      <a:pt x="8" y="150"/>
                      <a:pt x="8" y="150"/>
                      <a:pt x="8" y="150"/>
                    </a:cubicBezTo>
                    <a:cubicBezTo>
                      <a:pt x="8" y="158"/>
                      <a:pt x="14" y="164"/>
                      <a:pt x="22" y="164"/>
                    </a:cubicBezTo>
                    <a:cubicBezTo>
                      <a:pt x="106" y="164"/>
                      <a:pt x="106" y="164"/>
                      <a:pt x="106" y="164"/>
                    </a:cubicBezTo>
                    <a:cubicBezTo>
                      <a:pt x="114" y="164"/>
                      <a:pt x="120" y="158"/>
                      <a:pt x="120" y="150"/>
                    </a:cubicBezTo>
                    <a:cubicBezTo>
                      <a:pt x="120" y="8"/>
                      <a:pt x="120" y="8"/>
                      <a:pt x="120" y="8"/>
                    </a:cubicBezTo>
                    <a:lnTo>
                      <a:pt x="8"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7" name="Freeform 199"/>
              <p:cNvSpPr>
                <a:spLocks noEditPoints="1"/>
              </p:cNvSpPr>
              <p:nvPr/>
            </p:nvSpPr>
            <p:spPr bwMode="auto">
              <a:xfrm>
                <a:off x="3629818" y="5333999"/>
                <a:ext cx="80963" cy="200025"/>
              </a:xfrm>
              <a:custGeom>
                <a:avLst/>
                <a:gdLst>
                  <a:gd name="T0" fmla="*/ 4 w 52"/>
                  <a:gd name="T1" fmla="*/ 128 h 128"/>
                  <a:gd name="T2" fmla="*/ 0 w 52"/>
                  <a:gd name="T3" fmla="*/ 128 h 128"/>
                  <a:gd name="T4" fmla="*/ 0 w 52"/>
                  <a:gd name="T5" fmla="*/ 104 h 128"/>
                  <a:gd name="T6" fmla="*/ 4 w 52"/>
                  <a:gd name="T7" fmla="*/ 104 h 128"/>
                  <a:gd name="T8" fmla="*/ 28 w 52"/>
                  <a:gd name="T9" fmla="*/ 80 h 128"/>
                  <a:gd name="T10" fmla="*/ 28 w 52"/>
                  <a:gd name="T11" fmla="*/ 48 h 128"/>
                  <a:gd name="T12" fmla="*/ 4 w 52"/>
                  <a:gd name="T13" fmla="*/ 24 h 128"/>
                  <a:gd name="T14" fmla="*/ 0 w 52"/>
                  <a:gd name="T15" fmla="*/ 24 h 128"/>
                  <a:gd name="T16" fmla="*/ 0 w 52"/>
                  <a:gd name="T17" fmla="*/ 0 h 128"/>
                  <a:gd name="T18" fmla="*/ 4 w 52"/>
                  <a:gd name="T19" fmla="*/ 0 h 128"/>
                  <a:gd name="T20" fmla="*/ 52 w 52"/>
                  <a:gd name="T21" fmla="*/ 48 h 128"/>
                  <a:gd name="T22" fmla="*/ 52 w 52"/>
                  <a:gd name="T23" fmla="*/ 80 h 128"/>
                  <a:gd name="T24" fmla="*/ 4 w 52"/>
                  <a:gd name="T25" fmla="*/ 128 h 128"/>
                  <a:gd name="T26" fmla="*/ 8 w 52"/>
                  <a:gd name="T27" fmla="*/ 112 h 128"/>
                  <a:gd name="T28" fmla="*/ 8 w 52"/>
                  <a:gd name="T29" fmla="*/ 120 h 128"/>
                  <a:gd name="T30" fmla="*/ 44 w 52"/>
                  <a:gd name="T31" fmla="*/ 80 h 128"/>
                  <a:gd name="T32" fmla="*/ 44 w 52"/>
                  <a:gd name="T33" fmla="*/ 48 h 128"/>
                  <a:gd name="T34" fmla="*/ 8 w 52"/>
                  <a:gd name="T35" fmla="*/ 8 h 128"/>
                  <a:gd name="T36" fmla="*/ 8 w 52"/>
                  <a:gd name="T37" fmla="*/ 16 h 128"/>
                  <a:gd name="T38" fmla="*/ 36 w 52"/>
                  <a:gd name="T39" fmla="*/ 48 h 128"/>
                  <a:gd name="T40" fmla="*/ 36 w 52"/>
                  <a:gd name="T41" fmla="*/ 80 h 128"/>
                  <a:gd name="T42" fmla="*/ 8 w 52"/>
                  <a:gd name="T43"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 h="128">
                    <a:moveTo>
                      <a:pt x="4" y="128"/>
                    </a:moveTo>
                    <a:cubicBezTo>
                      <a:pt x="0" y="128"/>
                      <a:pt x="0" y="128"/>
                      <a:pt x="0" y="128"/>
                    </a:cubicBezTo>
                    <a:cubicBezTo>
                      <a:pt x="0" y="104"/>
                      <a:pt x="0" y="104"/>
                      <a:pt x="0" y="104"/>
                    </a:cubicBezTo>
                    <a:cubicBezTo>
                      <a:pt x="4" y="104"/>
                      <a:pt x="4" y="104"/>
                      <a:pt x="4" y="104"/>
                    </a:cubicBezTo>
                    <a:cubicBezTo>
                      <a:pt x="17" y="104"/>
                      <a:pt x="28" y="93"/>
                      <a:pt x="28" y="80"/>
                    </a:cubicBezTo>
                    <a:cubicBezTo>
                      <a:pt x="28" y="48"/>
                      <a:pt x="28" y="48"/>
                      <a:pt x="28" y="48"/>
                    </a:cubicBezTo>
                    <a:cubicBezTo>
                      <a:pt x="28" y="35"/>
                      <a:pt x="17" y="24"/>
                      <a:pt x="4" y="24"/>
                    </a:cubicBezTo>
                    <a:cubicBezTo>
                      <a:pt x="0" y="24"/>
                      <a:pt x="0" y="24"/>
                      <a:pt x="0" y="24"/>
                    </a:cubicBezTo>
                    <a:cubicBezTo>
                      <a:pt x="0" y="0"/>
                      <a:pt x="0" y="0"/>
                      <a:pt x="0" y="0"/>
                    </a:cubicBezTo>
                    <a:cubicBezTo>
                      <a:pt x="4" y="0"/>
                      <a:pt x="4" y="0"/>
                      <a:pt x="4" y="0"/>
                    </a:cubicBezTo>
                    <a:cubicBezTo>
                      <a:pt x="30" y="0"/>
                      <a:pt x="52" y="22"/>
                      <a:pt x="52" y="48"/>
                    </a:cubicBezTo>
                    <a:cubicBezTo>
                      <a:pt x="52" y="80"/>
                      <a:pt x="52" y="80"/>
                      <a:pt x="52" y="80"/>
                    </a:cubicBezTo>
                    <a:cubicBezTo>
                      <a:pt x="52" y="106"/>
                      <a:pt x="30" y="128"/>
                      <a:pt x="4" y="128"/>
                    </a:cubicBezTo>
                    <a:close/>
                    <a:moveTo>
                      <a:pt x="8" y="112"/>
                    </a:moveTo>
                    <a:cubicBezTo>
                      <a:pt x="8" y="120"/>
                      <a:pt x="8" y="120"/>
                      <a:pt x="8" y="120"/>
                    </a:cubicBezTo>
                    <a:cubicBezTo>
                      <a:pt x="28" y="118"/>
                      <a:pt x="44" y="101"/>
                      <a:pt x="44" y="80"/>
                    </a:cubicBezTo>
                    <a:cubicBezTo>
                      <a:pt x="44" y="48"/>
                      <a:pt x="44" y="48"/>
                      <a:pt x="44" y="48"/>
                    </a:cubicBezTo>
                    <a:cubicBezTo>
                      <a:pt x="44" y="27"/>
                      <a:pt x="28" y="10"/>
                      <a:pt x="8" y="8"/>
                    </a:cubicBezTo>
                    <a:cubicBezTo>
                      <a:pt x="8" y="16"/>
                      <a:pt x="8" y="16"/>
                      <a:pt x="8" y="16"/>
                    </a:cubicBezTo>
                    <a:cubicBezTo>
                      <a:pt x="24" y="18"/>
                      <a:pt x="36" y="32"/>
                      <a:pt x="36" y="48"/>
                    </a:cubicBezTo>
                    <a:cubicBezTo>
                      <a:pt x="36" y="80"/>
                      <a:pt x="36" y="80"/>
                      <a:pt x="36" y="80"/>
                    </a:cubicBezTo>
                    <a:cubicBezTo>
                      <a:pt x="36" y="96"/>
                      <a:pt x="24" y="110"/>
                      <a:pt x="8" y="1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8" name="Freeform 200"/>
              <p:cNvSpPr/>
              <p:nvPr/>
            </p:nvSpPr>
            <p:spPr bwMode="auto">
              <a:xfrm>
                <a:off x="3440906" y="5202237"/>
                <a:ext cx="26988" cy="50800"/>
              </a:xfrm>
              <a:custGeom>
                <a:avLst/>
                <a:gdLst>
                  <a:gd name="T0" fmla="*/ 12 w 17"/>
                  <a:gd name="T1" fmla="*/ 32 h 32"/>
                  <a:gd name="T2" fmla="*/ 10 w 17"/>
                  <a:gd name="T3" fmla="*/ 32 h 32"/>
                  <a:gd name="T4" fmla="*/ 0 w 17"/>
                  <a:gd name="T5" fmla="*/ 15 h 32"/>
                  <a:gd name="T6" fmla="*/ 11 w 17"/>
                  <a:gd name="T7" fmla="*/ 0 h 32"/>
                  <a:gd name="T8" fmla="*/ 16 w 17"/>
                  <a:gd name="T9" fmla="*/ 3 h 32"/>
                  <a:gd name="T10" fmla="*/ 13 w 17"/>
                  <a:gd name="T11" fmla="*/ 8 h 32"/>
                  <a:gd name="T12" fmla="*/ 8 w 17"/>
                  <a:gd name="T13" fmla="*/ 15 h 32"/>
                  <a:gd name="T14" fmla="*/ 14 w 17"/>
                  <a:gd name="T15" fmla="*/ 24 h 32"/>
                  <a:gd name="T16" fmla="*/ 16 w 17"/>
                  <a:gd name="T17" fmla="*/ 30 h 32"/>
                  <a:gd name="T18" fmla="*/ 12 w 17"/>
                  <a:gd name="T1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32">
                    <a:moveTo>
                      <a:pt x="12" y="32"/>
                    </a:moveTo>
                    <a:cubicBezTo>
                      <a:pt x="11" y="32"/>
                      <a:pt x="11" y="32"/>
                      <a:pt x="10" y="32"/>
                    </a:cubicBezTo>
                    <a:cubicBezTo>
                      <a:pt x="4" y="29"/>
                      <a:pt x="0" y="22"/>
                      <a:pt x="0" y="15"/>
                    </a:cubicBezTo>
                    <a:cubicBezTo>
                      <a:pt x="1" y="8"/>
                      <a:pt x="5" y="2"/>
                      <a:pt x="11" y="0"/>
                    </a:cubicBezTo>
                    <a:cubicBezTo>
                      <a:pt x="13" y="0"/>
                      <a:pt x="15" y="1"/>
                      <a:pt x="16" y="3"/>
                    </a:cubicBezTo>
                    <a:cubicBezTo>
                      <a:pt x="16" y="5"/>
                      <a:pt x="15" y="7"/>
                      <a:pt x="13" y="8"/>
                    </a:cubicBezTo>
                    <a:cubicBezTo>
                      <a:pt x="10" y="9"/>
                      <a:pt x="8" y="12"/>
                      <a:pt x="8" y="15"/>
                    </a:cubicBezTo>
                    <a:cubicBezTo>
                      <a:pt x="8" y="17"/>
                      <a:pt x="8" y="22"/>
                      <a:pt x="14" y="24"/>
                    </a:cubicBezTo>
                    <a:cubicBezTo>
                      <a:pt x="16" y="25"/>
                      <a:pt x="17" y="27"/>
                      <a:pt x="16" y="30"/>
                    </a:cubicBezTo>
                    <a:cubicBezTo>
                      <a:pt x="15" y="31"/>
                      <a:pt x="14" y="32"/>
                      <a:pt x="12"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9" name="Freeform 201"/>
              <p:cNvSpPr/>
              <p:nvPr/>
            </p:nvSpPr>
            <p:spPr bwMode="auto">
              <a:xfrm>
                <a:off x="3452018" y="5238749"/>
                <a:ext cx="26988" cy="50800"/>
              </a:xfrm>
              <a:custGeom>
                <a:avLst/>
                <a:gdLst>
                  <a:gd name="T0" fmla="*/ 5 w 17"/>
                  <a:gd name="T1" fmla="*/ 33 h 33"/>
                  <a:gd name="T2" fmla="*/ 1 w 17"/>
                  <a:gd name="T3" fmla="*/ 30 h 33"/>
                  <a:gd name="T4" fmla="*/ 4 w 17"/>
                  <a:gd name="T5" fmla="*/ 25 h 33"/>
                  <a:gd name="T6" fmla="*/ 9 w 17"/>
                  <a:gd name="T7" fmla="*/ 18 h 33"/>
                  <a:gd name="T8" fmla="*/ 3 w 17"/>
                  <a:gd name="T9" fmla="*/ 9 h 33"/>
                  <a:gd name="T10" fmla="*/ 1 w 17"/>
                  <a:gd name="T11" fmla="*/ 3 h 33"/>
                  <a:gd name="T12" fmla="*/ 7 w 17"/>
                  <a:gd name="T13" fmla="*/ 1 h 33"/>
                  <a:gd name="T14" fmla="*/ 17 w 17"/>
                  <a:gd name="T15" fmla="*/ 18 h 33"/>
                  <a:gd name="T16" fmla="*/ 6 w 17"/>
                  <a:gd name="T17" fmla="*/ 33 h 33"/>
                  <a:gd name="T18" fmla="*/ 5 w 17"/>
                  <a:gd name="T19"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33">
                    <a:moveTo>
                      <a:pt x="5" y="33"/>
                    </a:moveTo>
                    <a:cubicBezTo>
                      <a:pt x="3" y="33"/>
                      <a:pt x="2" y="32"/>
                      <a:pt x="1" y="30"/>
                    </a:cubicBezTo>
                    <a:cubicBezTo>
                      <a:pt x="1" y="28"/>
                      <a:pt x="2" y="26"/>
                      <a:pt x="4" y="25"/>
                    </a:cubicBezTo>
                    <a:cubicBezTo>
                      <a:pt x="7" y="24"/>
                      <a:pt x="9" y="21"/>
                      <a:pt x="9" y="18"/>
                    </a:cubicBezTo>
                    <a:cubicBezTo>
                      <a:pt x="9" y="16"/>
                      <a:pt x="9" y="11"/>
                      <a:pt x="3" y="9"/>
                    </a:cubicBezTo>
                    <a:cubicBezTo>
                      <a:pt x="1" y="8"/>
                      <a:pt x="0" y="6"/>
                      <a:pt x="1" y="3"/>
                    </a:cubicBezTo>
                    <a:cubicBezTo>
                      <a:pt x="2" y="1"/>
                      <a:pt x="4" y="0"/>
                      <a:pt x="7" y="1"/>
                    </a:cubicBezTo>
                    <a:cubicBezTo>
                      <a:pt x="13" y="4"/>
                      <a:pt x="17" y="11"/>
                      <a:pt x="17" y="18"/>
                    </a:cubicBezTo>
                    <a:cubicBezTo>
                      <a:pt x="16" y="25"/>
                      <a:pt x="12" y="31"/>
                      <a:pt x="6" y="33"/>
                    </a:cubicBezTo>
                    <a:cubicBezTo>
                      <a:pt x="6" y="33"/>
                      <a:pt x="5" y="33"/>
                      <a:pt x="5"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0" name="Freeform 202"/>
              <p:cNvSpPr/>
              <p:nvPr/>
            </p:nvSpPr>
            <p:spPr bwMode="auto">
              <a:xfrm>
                <a:off x="3517106" y="5202237"/>
                <a:ext cx="25400" cy="50800"/>
              </a:xfrm>
              <a:custGeom>
                <a:avLst/>
                <a:gdLst>
                  <a:gd name="T0" fmla="*/ 12 w 17"/>
                  <a:gd name="T1" fmla="*/ 32 h 32"/>
                  <a:gd name="T2" fmla="*/ 10 w 17"/>
                  <a:gd name="T3" fmla="*/ 32 h 32"/>
                  <a:gd name="T4" fmla="*/ 0 w 17"/>
                  <a:gd name="T5" fmla="*/ 15 h 32"/>
                  <a:gd name="T6" fmla="*/ 11 w 17"/>
                  <a:gd name="T7" fmla="*/ 0 h 32"/>
                  <a:gd name="T8" fmla="*/ 16 w 17"/>
                  <a:gd name="T9" fmla="*/ 3 h 32"/>
                  <a:gd name="T10" fmla="*/ 13 w 17"/>
                  <a:gd name="T11" fmla="*/ 8 h 32"/>
                  <a:gd name="T12" fmla="*/ 8 w 17"/>
                  <a:gd name="T13" fmla="*/ 15 h 32"/>
                  <a:gd name="T14" fmla="*/ 14 w 17"/>
                  <a:gd name="T15" fmla="*/ 24 h 32"/>
                  <a:gd name="T16" fmla="*/ 16 w 17"/>
                  <a:gd name="T17" fmla="*/ 30 h 32"/>
                  <a:gd name="T18" fmla="*/ 12 w 17"/>
                  <a:gd name="T1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32">
                    <a:moveTo>
                      <a:pt x="12" y="32"/>
                    </a:moveTo>
                    <a:cubicBezTo>
                      <a:pt x="11" y="32"/>
                      <a:pt x="11" y="32"/>
                      <a:pt x="10" y="32"/>
                    </a:cubicBezTo>
                    <a:cubicBezTo>
                      <a:pt x="4" y="29"/>
                      <a:pt x="0" y="22"/>
                      <a:pt x="0" y="15"/>
                    </a:cubicBezTo>
                    <a:cubicBezTo>
                      <a:pt x="1" y="8"/>
                      <a:pt x="5" y="2"/>
                      <a:pt x="11" y="0"/>
                    </a:cubicBezTo>
                    <a:cubicBezTo>
                      <a:pt x="13" y="0"/>
                      <a:pt x="15" y="1"/>
                      <a:pt x="16" y="3"/>
                    </a:cubicBezTo>
                    <a:cubicBezTo>
                      <a:pt x="16" y="5"/>
                      <a:pt x="15" y="7"/>
                      <a:pt x="13" y="8"/>
                    </a:cubicBezTo>
                    <a:cubicBezTo>
                      <a:pt x="10" y="9"/>
                      <a:pt x="8" y="12"/>
                      <a:pt x="8" y="15"/>
                    </a:cubicBezTo>
                    <a:cubicBezTo>
                      <a:pt x="8" y="17"/>
                      <a:pt x="8" y="22"/>
                      <a:pt x="14" y="24"/>
                    </a:cubicBezTo>
                    <a:cubicBezTo>
                      <a:pt x="16" y="25"/>
                      <a:pt x="17" y="27"/>
                      <a:pt x="16" y="30"/>
                    </a:cubicBezTo>
                    <a:cubicBezTo>
                      <a:pt x="15" y="31"/>
                      <a:pt x="14" y="32"/>
                      <a:pt x="12"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1" name="Freeform 203"/>
              <p:cNvSpPr/>
              <p:nvPr/>
            </p:nvSpPr>
            <p:spPr bwMode="auto">
              <a:xfrm>
                <a:off x="3528218" y="5238749"/>
                <a:ext cx="25400" cy="50800"/>
              </a:xfrm>
              <a:custGeom>
                <a:avLst/>
                <a:gdLst>
                  <a:gd name="T0" fmla="*/ 5 w 17"/>
                  <a:gd name="T1" fmla="*/ 33 h 33"/>
                  <a:gd name="T2" fmla="*/ 1 w 17"/>
                  <a:gd name="T3" fmla="*/ 30 h 33"/>
                  <a:gd name="T4" fmla="*/ 4 w 17"/>
                  <a:gd name="T5" fmla="*/ 25 h 33"/>
                  <a:gd name="T6" fmla="*/ 9 w 17"/>
                  <a:gd name="T7" fmla="*/ 18 h 33"/>
                  <a:gd name="T8" fmla="*/ 3 w 17"/>
                  <a:gd name="T9" fmla="*/ 9 h 33"/>
                  <a:gd name="T10" fmla="*/ 1 w 17"/>
                  <a:gd name="T11" fmla="*/ 3 h 33"/>
                  <a:gd name="T12" fmla="*/ 7 w 17"/>
                  <a:gd name="T13" fmla="*/ 1 h 33"/>
                  <a:gd name="T14" fmla="*/ 17 w 17"/>
                  <a:gd name="T15" fmla="*/ 18 h 33"/>
                  <a:gd name="T16" fmla="*/ 6 w 17"/>
                  <a:gd name="T17" fmla="*/ 33 h 33"/>
                  <a:gd name="T18" fmla="*/ 5 w 17"/>
                  <a:gd name="T19"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33">
                    <a:moveTo>
                      <a:pt x="5" y="33"/>
                    </a:moveTo>
                    <a:cubicBezTo>
                      <a:pt x="3" y="33"/>
                      <a:pt x="2" y="32"/>
                      <a:pt x="1" y="30"/>
                    </a:cubicBezTo>
                    <a:cubicBezTo>
                      <a:pt x="1" y="28"/>
                      <a:pt x="2" y="26"/>
                      <a:pt x="4" y="25"/>
                    </a:cubicBezTo>
                    <a:cubicBezTo>
                      <a:pt x="7" y="24"/>
                      <a:pt x="9" y="21"/>
                      <a:pt x="9" y="18"/>
                    </a:cubicBezTo>
                    <a:cubicBezTo>
                      <a:pt x="9" y="16"/>
                      <a:pt x="9" y="11"/>
                      <a:pt x="3" y="9"/>
                    </a:cubicBezTo>
                    <a:cubicBezTo>
                      <a:pt x="1" y="8"/>
                      <a:pt x="0" y="6"/>
                      <a:pt x="1" y="3"/>
                    </a:cubicBezTo>
                    <a:cubicBezTo>
                      <a:pt x="2" y="1"/>
                      <a:pt x="4" y="0"/>
                      <a:pt x="7" y="1"/>
                    </a:cubicBezTo>
                    <a:cubicBezTo>
                      <a:pt x="13" y="4"/>
                      <a:pt x="17" y="11"/>
                      <a:pt x="17" y="18"/>
                    </a:cubicBezTo>
                    <a:cubicBezTo>
                      <a:pt x="16" y="25"/>
                      <a:pt x="12" y="31"/>
                      <a:pt x="6" y="33"/>
                    </a:cubicBezTo>
                    <a:cubicBezTo>
                      <a:pt x="6" y="33"/>
                      <a:pt x="5" y="33"/>
                      <a:pt x="5"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2" name="Freeform 204"/>
              <p:cNvSpPr/>
              <p:nvPr/>
            </p:nvSpPr>
            <p:spPr bwMode="auto">
              <a:xfrm>
                <a:off x="3591718" y="5202237"/>
                <a:ext cx="26988" cy="50800"/>
              </a:xfrm>
              <a:custGeom>
                <a:avLst/>
                <a:gdLst>
                  <a:gd name="T0" fmla="*/ 12 w 17"/>
                  <a:gd name="T1" fmla="*/ 32 h 32"/>
                  <a:gd name="T2" fmla="*/ 10 w 17"/>
                  <a:gd name="T3" fmla="*/ 32 h 32"/>
                  <a:gd name="T4" fmla="*/ 0 w 17"/>
                  <a:gd name="T5" fmla="*/ 15 h 32"/>
                  <a:gd name="T6" fmla="*/ 11 w 17"/>
                  <a:gd name="T7" fmla="*/ 0 h 32"/>
                  <a:gd name="T8" fmla="*/ 16 w 17"/>
                  <a:gd name="T9" fmla="*/ 3 h 32"/>
                  <a:gd name="T10" fmla="*/ 13 w 17"/>
                  <a:gd name="T11" fmla="*/ 8 h 32"/>
                  <a:gd name="T12" fmla="*/ 8 w 17"/>
                  <a:gd name="T13" fmla="*/ 15 h 32"/>
                  <a:gd name="T14" fmla="*/ 14 w 17"/>
                  <a:gd name="T15" fmla="*/ 24 h 32"/>
                  <a:gd name="T16" fmla="*/ 16 w 17"/>
                  <a:gd name="T17" fmla="*/ 30 h 32"/>
                  <a:gd name="T18" fmla="*/ 12 w 17"/>
                  <a:gd name="T1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32">
                    <a:moveTo>
                      <a:pt x="12" y="32"/>
                    </a:moveTo>
                    <a:cubicBezTo>
                      <a:pt x="11" y="32"/>
                      <a:pt x="11" y="32"/>
                      <a:pt x="10" y="32"/>
                    </a:cubicBezTo>
                    <a:cubicBezTo>
                      <a:pt x="4" y="29"/>
                      <a:pt x="0" y="22"/>
                      <a:pt x="0" y="15"/>
                    </a:cubicBezTo>
                    <a:cubicBezTo>
                      <a:pt x="1" y="8"/>
                      <a:pt x="5" y="2"/>
                      <a:pt x="11" y="0"/>
                    </a:cubicBezTo>
                    <a:cubicBezTo>
                      <a:pt x="13" y="0"/>
                      <a:pt x="15" y="1"/>
                      <a:pt x="16" y="3"/>
                    </a:cubicBezTo>
                    <a:cubicBezTo>
                      <a:pt x="16" y="5"/>
                      <a:pt x="15" y="7"/>
                      <a:pt x="13" y="8"/>
                    </a:cubicBezTo>
                    <a:cubicBezTo>
                      <a:pt x="10" y="9"/>
                      <a:pt x="8" y="12"/>
                      <a:pt x="8" y="15"/>
                    </a:cubicBezTo>
                    <a:cubicBezTo>
                      <a:pt x="8" y="17"/>
                      <a:pt x="8" y="22"/>
                      <a:pt x="14" y="24"/>
                    </a:cubicBezTo>
                    <a:cubicBezTo>
                      <a:pt x="16" y="25"/>
                      <a:pt x="17" y="27"/>
                      <a:pt x="16" y="30"/>
                    </a:cubicBezTo>
                    <a:cubicBezTo>
                      <a:pt x="15" y="31"/>
                      <a:pt x="14" y="32"/>
                      <a:pt x="12"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3" name="Freeform 206"/>
              <p:cNvSpPr/>
              <p:nvPr/>
            </p:nvSpPr>
            <p:spPr bwMode="auto">
              <a:xfrm>
                <a:off x="3602830" y="5238749"/>
                <a:ext cx="26988" cy="50800"/>
              </a:xfrm>
              <a:custGeom>
                <a:avLst/>
                <a:gdLst>
                  <a:gd name="T0" fmla="*/ 5 w 17"/>
                  <a:gd name="T1" fmla="*/ 33 h 33"/>
                  <a:gd name="T2" fmla="*/ 1 w 17"/>
                  <a:gd name="T3" fmla="*/ 30 h 33"/>
                  <a:gd name="T4" fmla="*/ 4 w 17"/>
                  <a:gd name="T5" fmla="*/ 25 h 33"/>
                  <a:gd name="T6" fmla="*/ 9 w 17"/>
                  <a:gd name="T7" fmla="*/ 18 h 33"/>
                  <a:gd name="T8" fmla="*/ 3 w 17"/>
                  <a:gd name="T9" fmla="*/ 9 h 33"/>
                  <a:gd name="T10" fmla="*/ 1 w 17"/>
                  <a:gd name="T11" fmla="*/ 3 h 33"/>
                  <a:gd name="T12" fmla="*/ 7 w 17"/>
                  <a:gd name="T13" fmla="*/ 1 h 33"/>
                  <a:gd name="T14" fmla="*/ 17 w 17"/>
                  <a:gd name="T15" fmla="*/ 18 h 33"/>
                  <a:gd name="T16" fmla="*/ 6 w 17"/>
                  <a:gd name="T17" fmla="*/ 33 h 33"/>
                  <a:gd name="T18" fmla="*/ 5 w 17"/>
                  <a:gd name="T19"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33">
                    <a:moveTo>
                      <a:pt x="5" y="33"/>
                    </a:moveTo>
                    <a:cubicBezTo>
                      <a:pt x="3" y="33"/>
                      <a:pt x="2" y="32"/>
                      <a:pt x="1" y="30"/>
                    </a:cubicBezTo>
                    <a:cubicBezTo>
                      <a:pt x="1" y="28"/>
                      <a:pt x="2" y="26"/>
                      <a:pt x="4" y="25"/>
                    </a:cubicBezTo>
                    <a:cubicBezTo>
                      <a:pt x="7" y="24"/>
                      <a:pt x="9" y="21"/>
                      <a:pt x="9" y="18"/>
                    </a:cubicBezTo>
                    <a:cubicBezTo>
                      <a:pt x="9" y="16"/>
                      <a:pt x="9" y="11"/>
                      <a:pt x="3" y="9"/>
                    </a:cubicBezTo>
                    <a:cubicBezTo>
                      <a:pt x="1" y="8"/>
                      <a:pt x="0" y="6"/>
                      <a:pt x="1" y="3"/>
                    </a:cubicBezTo>
                    <a:cubicBezTo>
                      <a:pt x="2" y="1"/>
                      <a:pt x="4" y="0"/>
                      <a:pt x="7" y="1"/>
                    </a:cubicBezTo>
                    <a:cubicBezTo>
                      <a:pt x="13" y="4"/>
                      <a:pt x="17" y="11"/>
                      <a:pt x="17" y="18"/>
                    </a:cubicBezTo>
                    <a:cubicBezTo>
                      <a:pt x="16" y="25"/>
                      <a:pt x="12" y="31"/>
                      <a:pt x="6" y="33"/>
                    </a:cubicBezTo>
                    <a:cubicBezTo>
                      <a:pt x="6" y="33"/>
                      <a:pt x="5" y="33"/>
                      <a:pt x="5"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sp>
        <p:nvSpPr>
          <p:cNvPr id="14" name="e7d195523061f1c0"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hidden="1"/>
          <p:cNvSpPr txBox="1"/>
          <p:nvPr/>
        </p:nvSpPr>
        <p:spPr>
          <a:xfrm>
            <a:off x="-355600" y="1803400"/>
            <a:ext cx="323807" cy="1016000"/>
          </a:xfrm>
          <a:prstGeom prst="rect">
            <a:avLst/>
          </a:prstGeom>
          <a:noFill/>
        </p:spPr>
        <p:txBody>
          <a:bodyPr vert="wordArtVert" rtlCol="0">
            <a:spAutoFit/>
          </a:bodyPr>
          <a:lstStyle/>
          <a:p>
            <a:r>
              <a:rPr lang="en-US" altLang="zh-CN" sz="100"/>
              <a:t>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a:t>
            </a:r>
            <a:endParaRPr lang="zh-CN" altLang="en-US" sz="100"/>
          </a:p>
        </p:txBody>
      </p:sp>
      <p:sp>
        <p:nvSpPr>
          <p:cNvPr id="15" name="矩形 14"/>
          <p:cNvSpPr/>
          <p:nvPr/>
        </p:nvSpPr>
        <p:spPr>
          <a:xfrm>
            <a:off x="4111625" y="3094990"/>
            <a:ext cx="3840480" cy="829945"/>
          </a:xfrm>
          <a:prstGeom prst="rect">
            <a:avLst/>
          </a:prstGeom>
          <a:noFill/>
          <a:ln>
            <a:noFill/>
          </a:ln>
        </p:spPr>
        <p:txBody>
          <a:bodyPr wrap="none" rtlCol="0" anchor="t">
            <a:spAutoFit/>
          </a:bodyPr>
          <a:lstStyle/>
          <a:p>
            <a:pPr algn="ctr"/>
            <a:r>
              <a:rPr lang="zh-CN" altLang="en-US" sz="4800" b="1">
                <a:solidFill>
                  <a:schemeClr val="accent1"/>
                </a:solidFill>
                <a:effectLst>
                  <a:outerShdw blurRad="38100" dist="25400" dir="5400000" algn="ctr" rotWithShape="0">
                    <a:srgbClr val="6E747A">
                      <a:alpha val="43000"/>
                    </a:srgbClr>
                  </a:outerShdw>
                </a:effectLst>
              </a:rPr>
              <a:t>各国产假现状</a:t>
            </a:r>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blip>
          <a:srcRect/>
          <a:stretch>
            <a:fillRect/>
          </a:stretch>
        </a:blipFill>
        <a:effectLst/>
      </p:bgPr>
    </p:bg>
    <p:spTree>
      <p:nvGrpSpPr>
        <p:cNvPr id="1" name=""/>
        <p:cNvGrpSpPr/>
        <p:nvPr/>
      </p:nvGrpSpPr>
      <p:grpSpPr>
        <a:xfrm>
          <a:off x="0" y="0"/>
          <a:ext cx="0" cy="0"/>
          <a:chOff x="0" y="0"/>
          <a:chExt cx="0" cy="0"/>
        </a:xfrm>
      </p:grpSpPr>
      <p:pic>
        <p:nvPicPr>
          <p:cNvPr id="13" name="图片占位符 12"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PicPr>
            <a:picLocks noGrp="1" noChangeAspect="1"/>
          </p:cNvPicPr>
          <p:nvPr>
            <p:ph type="pic" sz="quarter" idx="10"/>
          </p:nvPr>
        </p:nvPicPr>
        <p:blipFill>
          <a:blip r:embed="rId4" cstate="screen"/>
          <a:srcRect/>
          <a:stretch>
            <a:fillRect/>
          </a:stretch>
        </p:blipFill>
        <p:spPr/>
      </p:pic>
      <p:sp>
        <p:nvSpPr>
          <p:cNvPr id="2" name="Rectangle 1"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SpPr/>
          <p:nvPr/>
        </p:nvSpPr>
        <p:spPr>
          <a:xfrm>
            <a:off x="0" y="0"/>
            <a:ext cx="7924800" cy="6857997"/>
          </a:xfrm>
          <a:prstGeom prst="rect">
            <a:avLst/>
          </a:prstGeom>
          <a:solidFill>
            <a:srgbClr val="70958B">
              <a:alpha val="8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1697355" y="2762250"/>
            <a:ext cx="4008755" cy="1644650"/>
            <a:chOff x="4201762" y="1323425"/>
            <a:chExt cx="3140581" cy="1288407"/>
          </a:xfrm>
        </p:grpSpPr>
        <p:sp>
          <p:nvSpPr>
            <p:cNvPr id="21" name="Rectangle: Rounded Corners 20"/>
            <p:cNvSpPr/>
            <p:nvPr/>
          </p:nvSpPr>
          <p:spPr>
            <a:xfrm>
              <a:off x="4201762" y="1323425"/>
              <a:ext cx="3140581" cy="1105576"/>
            </a:xfrm>
            <a:prstGeom prst="roundRect">
              <a:avLst>
                <a:gd name="adj" fmla="val 7060"/>
              </a:avLst>
            </a:prstGeom>
            <a:solidFill>
              <a:schemeClr val="bg1"/>
            </a:solidFill>
            <a:ln>
              <a:noFill/>
            </a:ln>
            <a:effectLst>
              <a:outerShdw blurRad="698500" dist="241300" dir="5400000" sx="84000" sy="84000" algn="t" rotWithShape="0">
                <a:schemeClr val="tx1">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p:cNvGrpSpPr/>
            <p:nvPr/>
          </p:nvGrpSpPr>
          <p:grpSpPr>
            <a:xfrm>
              <a:off x="4445016" y="1386257"/>
              <a:ext cx="2637159" cy="813346"/>
              <a:chOff x="4445016" y="1386257"/>
              <a:chExt cx="2637159" cy="813346"/>
            </a:xfrm>
          </p:grpSpPr>
          <p:sp>
            <p:nvSpPr>
              <p:cNvPr id="19" name="TextBox 18"/>
              <p:cNvSpPr txBox="1"/>
              <p:nvPr/>
            </p:nvSpPr>
            <p:spPr>
              <a:xfrm>
                <a:off x="4685385" y="1386257"/>
                <a:ext cx="2139044" cy="264148"/>
              </a:xfrm>
              <a:prstGeom prst="rect">
                <a:avLst/>
              </a:prstGeom>
              <a:noFill/>
            </p:spPr>
            <p:txBody>
              <a:bodyPr wrap="square" rtlCol="0">
                <a:spAutoFit/>
              </a:bodyPr>
              <a:lstStyle/>
              <a:p>
                <a:pPr algn="ctr"/>
                <a:r>
                  <a:rPr lang="en-US" sz="1600" b="1" dirty="0">
                    <a:solidFill>
                      <a:schemeClr val="tx1">
                        <a:lumMod val="75000"/>
                        <a:lumOff val="25000"/>
                      </a:schemeClr>
                    </a:solidFill>
                    <a:latin typeface="+mj-lt"/>
                  </a:rPr>
                  <a:t>Feature 02</a:t>
                </a:r>
              </a:p>
            </p:txBody>
          </p:sp>
          <p:sp>
            <p:nvSpPr>
              <p:cNvPr id="18" name="TextBox 17"/>
              <p:cNvSpPr txBox="1"/>
              <p:nvPr/>
            </p:nvSpPr>
            <p:spPr>
              <a:xfrm>
                <a:off x="4445016" y="1665834"/>
                <a:ext cx="2637159" cy="533769"/>
              </a:xfrm>
              <a:prstGeom prst="rect">
                <a:avLst/>
              </a:prstGeom>
              <a:noFill/>
            </p:spPr>
            <p:txBody>
              <a:bodyPr wrap="square" rtlCol="0">
                <a:spAutoFit/>
              </a:bodyPr>
              <a:lstStyle/>
              <a:p>
                <a:pPr algn="ctr">
                  <a:lnSpc>
                    <a:spcPct val="120000"/>
                  </a:lnSpc>
                </a:pPr>
                <a:r>
                  <a:rPr lang="en-US" sz="1600" b="1" dirty="0">
                    <a:solidFill>
                      <a:schemeClr val="bg1">
                        <a:lumMod val="65000"/>
                      </a:schemeClr>
                    </a:solidFill>
                  </a:rPr>
                  <a:t>没法保证男性真的在家中照顾自己的妻子</a:t>
                </a:r>
              </a:p>
            </p:txBody>
          </p:sp>
        </p:grpSp>
        <p:grpSp>
          <p:nvGrpSpPr>
            <p:cNvPr id="41" name="Group 40"/>
            <p:cNvGrpSpPr/>
            <p:nvPr/>
          </p:nvGrpSpPr>
          <p:grpSpPr>
            <a:xfrm>
              <a:off x="5578277" y="2257871"/>
              <a:ext cx="353961" cy="353961"/>
              <a:chOff x="5578277" y="2257871"/>
              <a:chExt cx="353961" cy="353961"/>
            </a:xfrm>
          </p:grpSpPr>
          <p:sp>
            <p:nvSpPr>
              <p:cNvPr id="39" name="Rectangle: Rounded Corners 38"/>
              <p:cNvSpPr/>
              <p:nvPr/>
            </p:nvSpPr>
            <p:spPr>
              <a:xfrm>
                <a:off x="5578277" y="2257871"/>
                <a:ext cx="353961" cy="353961"/>
              </a:xfrm>
              <a:prstGeom prst="roundRect">
                <a:avLst>
                  <a:gd name="adj" fmla="val 13079"/>
                </a:avLst>
              </a:prstGeom>
              <a:ln>
                <a:noFill/>
              </a:ln>
              <a:effectLst>
                <a:outerShdw blurRad="241300" dist="101600" dir="5400000" sx="93000" sy="93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4549"/>
              <p:cNvSpPr/>
              <p:nvPr/>
            </p:nvSpPr>
            <p:spPr bwMode="auto">
              <a:xfrm>
                <a:off x="5722973" y="2371917"/>
                <a:ext cx="64569" cy="125868"/>
              </a:xfrm>
              <a:custGeom>
                <a:avLst/>
                <a:gdLst>
                  <a:gd name="T0" fmla="*/ 106 w 107"/>
                  <a:gd name="T1" fmla="*/ 101 h 208"/>
                  <a:gd name="T2" fmla="*/ 7 w 107"/>
                  <a:gd name="T3" fmla="*/ 1 h 208"/>
                  <a:gd name="T4" fmla="*/ 1 w 107"/>
                  <a:gd name="T5" fmla="*/ 1 h 208"/>
                  <a:gd name="T6" fmla="*/ 1 w 107"/>
                  <a:gd name="T7" fmla="*/ 7 h 208"/>
                  <a:gd name="T8" fmla="*/ 98 w 107"/>
                  <a:gd name="T9" fmla="*/ 104 h 208"/>
                  <a:gd name="T10" fmla="*/ 1 w 107"/>
                  <a:gd name="T11" fmla="*/ 201 h 208"/>
                  <a:gd name="T12" fmla="*/ 1 w 107"/>
                  <a:gd name="T13" fmla="*/ 206 h 208"/>
                  <a:gd name="T14" fmla="*/ 4 w 107"/>
                  <a:gd name="T15" fmla="*/ 208 h 208"/>
                  <a:gd name="T16" fmla="*/ 7 w 107"/>
                  <a:gd name="T17" fmla="*/ 206 h 208"/>
                  <a:gd name="T18" fmla="*/ 106 w 107"/>
                  <a:gd name="T19" fmla="*/ 107 h 208"/>
                  <a:gd name="T20" fmla="*/ 107 w 107"/>
                  <a:gd name="T21" fmla="*/ 104 h 208"/>
                  <a:gd name="T22" fmla="*/ 106 w 107"/>
                  <a:gd name="T23" fmla="*/ 101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7" h="208">
                    <a:moveTo>
                      <a:pt x="106" y="101"/>
                    </a:moveTo>
                    <a:cubicBezTo>
                      <a:pt x="7" y="1"/>
                      <a:pt x="7" y="1"/>
                      <a:pt x="7" y="1"/>
                    </a:cubicBezTo>
                    <a:cubicBezTo>
                      <a:pt x="5" y="0"/>
                      <a:pt x="3" y="0"/>
                      <a:pt x="1" y="1"/>
                    </a:cubicBezTo>
                    <a:cubicBezTo>
                      <a:pt x="0" y="3"/>
                      <a:pt x="0" y="5"/>
                      <a:pt x="1" y="7"/>
                    </a:cubicBezTo>
                    <a:cubicBezTo>
                      <a:pt x="98" y="104"/>
                      <a:pt x="98" y="104"/>
                      <a:pt x="98" y="104"/>
                    </a:cubicBezTo>
                    <a:cubicBezTo>
                      <a:pt x="1" y="201"/>
                      <a:pt x="1" y="201"/>
                      <a:pt x="1" y="201"/>
                    </a:cubicBezTo>
                    <a:cubicBezTo>
                      <a:pt x="0" y="202"/>
                      <a:pt x="0" y="205"/>
                      <a:pt x="1" y="206"/>
                    </a:cubicBezTo>
                    <a:cubicBezTo>
                      <a:pt x="2" y="207"/>
                      <a:pt x="3" y="208"/>
                      <a:pt x="4" y="208"/>
                    </a:cubicBezTo>
                    <a:cubicBezTo>
                      <a:pt x="5" y="208"/>
                      <a:pt x="6" y="207"/>
                      <a:pt x="7" y="206"/>
                    </a:cubicBezTo>
                    <a:cubicBezTo>
                      <a:pt x="106" y="107"/>
                      <a:pt x="106" y="107"/>
                      <a:pt x="106" y="107"/>
                    </a:cubicBezTo>
                    <a:cubicBezTo>
                      <a:pt x="107" y="106"/>
                      <a:pt x="107" y="105"/>
                      <a:pt x="107" y="104"/>
                    </a:cubicBezTo>
                    <a:cubicBezTo>
                      <a:pt x="107" y="103"/>
                      <a:pt x="107" y="102"/>
                      <a:pt x="106" y="101"/>
                    </a:cubicBezTo>
                    <a:close/>
                  </a:path>
                </a:pathLst>
              </a:custGeom>
              <a:solidFill>
                <a:schemeClr val="bg1"/>
              </a:solidFill>
              <a:ln>
                <a:solidFill>
                  <a:schemeClr val="bg1"/>
                </a:solidFill>
              </a:ln>
            </p:spPr>
            <p:txBody>
              <a:bodyPr vert="horz" wrap="square" lIns="91440" tIns="45720" rIns="91440" bIns="45720" numCol="1" anchor="t" anchorCtr="0" compatLnSpc="1"/>
              <a:lstStyle/>
              <a:p>
                <a:endParaRPr lang="en-US"/>
              </a:p>
            </p:txBody>
          </p:sp>
        </p:grpSp>
      </p:grpSp>
      <p:grpSp>
        <p:nvGrpSpPr>
          <p:cNvPr id="43" name="Group 42"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1718945" y="802640"/>
            <a:ext cx="3988435" cy="1636395"/>
            <a:chOff x="4201762" y="1323425"/>
            <a:chExt cx="3140581" cy="1288407"/>
          </a:xfrm>
        </p:grpSpPr>
        <p:sp>
          <p:nvSpPr>
            <p:cNvPr id="44" name="Rectangle: Rounded Corners 43"/>
            <p:cNvSpPr/>
            <p:nvPr/>
          </p:nvSpPr>
          <p:spPr>
            <a:xfrm>
              <a:off x="4201762" y="1323425"/>
              <a:ext cx="3140581" cy="1105576"/>
            </a:xfrm>
            <a:prstGeom prst="roundRect">
              <a:avLst>
                <a:gd name="adj" fmla="val 7060"/>
              </a:avLst>
            </a:prstGeom>
            <a:solidFill>
              <a:schemeClr val="bg1"/>
            </a:solidFill>
            <a:ln>
              <a:noFill/>
            </a:ln>
            <a:effectLst>
              <a:outerShdw blurRad="698500" dist="241300" dir="5400000" sx="84000" sy="84000" algn="t" rotWithShape="0">
                <a:schemeClr val="tx1">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p:cNvGrpSpPr/>
            <p:nvPr/>
          </p:nvGrpSpPr>
          <p:grpSpPr>
            <a:xfrm>
              <a:off x="4453473" y="1385622"/>
              <a:ext cx="2637159" cy="834272"/>
              <a:chOff x="4453473" y="1385622"/>
              <a:chExt cx="2637159" cy="834272"/>
            </a:xfrm>
          </p:grpSpPr>
          <p:sp>
            <p:nvSpPr>
              <p:cNvPr id="49" name="TextBox 48"/>
              <p:cNvSpPr txBox="1"/>
              <p:nvPr/>
            </p:nvSpPr>
            <p:spPr>
              <a:xfrm>
                <a:off x="4685385" y="1385622"/>
                <a:ext cx="2139044" cy="265481"/>
              </a:xfrm>
              <a:prstGeom prst="rect">
                <a:avLst/>
              </a:prstGeom>
              <a:noFill/>
            </p:spPr>
            <p:txBody>
              <a:bodyPr wrap="square" rtlCol="0">
                <a:spAutoFit/>
              </a:bodyPr>
              <a:lstStyle/>
              <a:p>
                <a:pPr algn="ctr"/>
                <a:r>
                  <a:rPr lang="en-US" sz="1600" b="1" dirty="0">
                    <a:solidFill>
                      <a:schemeClr val="tx1">
                        <a:lumMod val="75000"/>
                        <a:lumOff val="25000"/>
                      </a:schemeClr>
                    </a:solidFill>
                    <a:latin typeface="+mj-lt"/>
                  </a:rPr>
                  <a:t>Feature 01</a:t>
                </a:r>
              </a:p>
            </p:txBody>
          </p:sp>
          <p:sp>
            <p:nvSpPr>
              <p:cNvPr id="50" name="TextBox 49"/>
              <p:cNvSpPr txBox="1"/>
              <p:nvPr/>
            </p:nvSpPr>
            <p:spPr>
              <a:xfrm>
                <a:off x="4453473" y="1683433"/>
                <a:ext cx="2637159" cy="536461"/>
              </a:xfrm>
              <a:prstGeom prst="rect">
                <a:avLst/>
              </a:prstGeom>
              <a:noFill/>
            </p:spPr>
            <p:txBody>
              <a:bodyPr wrap="square" rtlCol="0">
                <a:spAutoFit/>
              </a:bodyPr>
              <a:lstStyle/>
              <a:p>
                <a:pPr algn="ctr">
                  <a:lnSpc>
                    <a:spcPct val="120000"/>
                  </a:lnSpc>
                </a:pPr>
                <a:r>
                  <a:rPr lang="en-US" sz="1600" b="1" dirty="0">
                    <a:solidFill>
                      <a:schemeClr val="bg1">
                        <a:lumMod val="65000"/>
                      </a:schemeClr>
                    </a:solidFill>
                  </a:rPr>
                  <a:t>缺少可操作性的制度安排和合理的成本分担机制</a:t>
                </a:r>
              </a:p>
            </p:txBody>
          </p:sp>
        </p:grpSp>
        <p:grpSp>
          <p:nvGrpSpPr>
            <p:cNvPr id="46" name="Group 45"/>
            <p:cNvGrpSpPr/>
            <p:nvPr/>
          </p:nvGrpSpPr>
          <p:grpSpPr>
            <a:xfrm>
              <a:off x="5578277" y="2257871"/>
              <a:ext cx="353961" cy="353961"/>
              <a:chOff x="5578277" y="2257871"/>
              <a:chExt cx="353961" cy="353961"/>
            </a:xfrm>
          </p:grpSpPr>
          <p:sp>
            <p:nvSpPr>
              <p:cNvPr id="47" name="Rectangle: Rounded Corners 46"/>
              <p:cNvSpPr/>
              <p:nvPr/>
            </p:nvSpPr>
            <p:spPr>
              <a:xfrm>
                <a:off x="5578277" y="2257871"/>
                <a:ext cx="353961" cy="353961"/>
              </a:xfrm>
              <a:prstGeom prst="roundRect">
                <a:avLst>
                  <a:gd name="adj" fmla="val 13079"/>
                </a:avLst>
              </a:prstGeom>
              <a:ln>
                <a:noFill/>
              </a:ln>
              <a:effectLst>
                <a:outerShdw blurRad="241300" dist="101600" dir="5400000" sx="93000" sy="93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4549"/>
              <p:cNvSpPr/>
              <p:nvPr/>
            </p:nvSpPr>
            <p:spPr bwMode="auto">
              <a:xfrm>
                <a:off x="5722973" y="2371917"/>
                <a:ext cx="64569" cy="125868"/>
              </a:xfrm>
              <a:custGeom>
                <a:avLst/>
                <a:gdLst>
                  <a:gd name="T0" fmla="*/ 106 w 107"/>
                  <a:gd name="T1" fmla="*/ 101 h 208"/>
                  <a:gd name="T2" fmla="*/ 7 w 107"/>
                  <a:gd name="T3" fmla="*/ 1 h 208"/>
                  <a:gd name="T4" fmla="*/ 1 w 107"/>
                  <a:gd name="T5" fmla="*/ 1 h 208"/>
                  <a:gd name="T6" fmla="*/ 1 w 107"/>
                  <a:gd name="T7" fmla="*/ 7 h 208"/>
                  <a:gd name="T8" fmla="*/ 98 w 107"/>
                  <a:gd name="T9" fmla="*/ 104 h 208"/>
                  <a:gd name="T10" fmla="*/ 1 w 107"/>
                  <a:gd name="T11" fmla="*/ 201 h 208"/>
                  <a:gd name="T12" fmla="*/ 1 w 107"/>
                  <a:gd name="T13" fmla="*/ 206 h 208"/>
                  <a:gd name="T14" fmla="*/ 4 w 107"/>
                  <a:gd name="T15" fmla="*/ 208 h 208"/>
                  <a:gd name="T16" fmla="*/ 7 w 107"/>
                  <a:gd name="T17" fmla="*/ 206 h 208"/>
                  <a:gd name="T18" fmla="*/ 106 w 107"/>
                  <a:gd name="T19" fmla="*/ 107 h 208"/>
                  <a:gd name="T20" fmla="*/ 107 w 107"/>
                  <a:gd name="T21" fmla="*/ 104 h 208"/>
                  <a:gd name="T22" fmla="*/ 106 w 107"/>
                  <a:gd name="T23" fmla="*/ 101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7" h="208">
                    <a:moveTo>
                      <a:pt x="106" y="101"/>
                    </a:moveTo>
                    <a:cubicBezTo>
                      <a:pt x="7" y="1"/>
                      <a:pt x="7" y="1"/>
                      <a:pt x="7" y="1"/>
                    </a:cubicBezTo>
                    <a:cubicBezTo>
                      <a:pt x="5" y="0"/>
                      <a:pt x="3" y="0"/>
                      <a:pt x="1" y="1"/>
                    </a:cubicBezTo>
                    <a:cubicBezTo>
                      <a:pt x="0" y="3"/>
                      <a:pt x="0" y="5"/>
                      <a:pt x="1" y="7"/>
                    </a:cubicBezTo>
                    <a:cubicBezTo>
                      <a:pt x="98" y="104"/>
                      <a:pt x="98" y="104"/>
                      <a:pt x="98" y="104"/>
                    </a:cubicBezTo>
                    <a:cubicBezTo>
                      <a:pt x="1" y="201"/>
                      <a:pt x="1" y="201"/>
                      <a:pt x="1" y="201"/>
                    </a:cubicBezTo>
                    <a:cubicBezTo>
                      <a:pt x="0" y="202"/>
                      <a:pt x="0" y="205"/>
                      <a:pt x="1" y="206"/>
                    </a:cubicBezTo>
                    <a:cubicBezTo>
                      <a:pt x="2" y="207"/>
                      <a:pt x="3" y="208"/>
                      <a:pt x="4" y="208"/>
                    </a:cubicBezTo>
                    <a:cubicBezTo>
                      <a:pt x="5" y="208"/>
                      <a:pt x="6" y="207"/>
                      <a:pt x="7" y="206"/>
                    </a:cubicBezTo>
                    <a:cubicBezTo>
                      <a:pt x="106" y="107"/>
                      <a:pt x="106" y="107"/>
                      <a:pt x="106" y="107"/>
                    </a:cubicBezTo>
                    <a:cubicBezTo>
                      <a:pt x="107" y="106"/>
                      <a:pt x="107" y="105"/>
                      <a:pt x="107" y="104"/>
                    </a:cubicBezTo>
                    <a:cubicBezTo>
                      <a:pt x="107" y="103"/>
                      <a:pt x="107" y="102"/>
                      <a:pt x="106" y="101"/>
                    </a:cubicBezTo>
                    <a:close/>
                  </a:path>
                </a:pathLst>
              </a:custGeom>
              <a:solidFill>
                <a:schemeClr val="bg1"/>
              </a:solidFill>
              <a:ln>
                <a:solidFill>
                  <a:schemeClr val="bg1"/>
                </a:solidFill>
              </a:ln>
            </p:spPr>
            <p:txBody>
              <a:bodyPr vert="horz" wrap="square" lIns="91440" tIns="45720" rIns="91440" bIns="45720" numCol="1" anchor="t" anchorCtr="0" compatLnSpc="1"/>
              <a:lstStyle/>
              <a:p>
                <a:endParaRPr lang="en-US"/>
              </a:p>
            </p:txBody>
          </p:sp>
        </p:grpSp>
      </p:grpSp>
      <p:grpSp>
        <p:nvGrpSpPr>
          <p:cNvPr id="54" name="Group 53"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1691640" y="4699635"/>
            <a:ext cx="4020820" cy="1624330"/>
            <a:chOff x="4201762" y="1343110"/>
            <a:chExt cx="3140581" cy="1268722"/>
          </a:xfrm>
        </p:grpSpPr>
        <p:sp>
          <p:nvSpPr>
            <p:cNvPr id="55" name="Rectangle: Rounded Corners 54"/>
            <p:cNvSpPr/>
            <p:nvPr/>
          </p:nvSpPr>
          <p:spPr>
            <a:xfrm>
              <a:off x="4201762" y="1343110"/>
              <a:ext cx="3140581" cy="1105576"/>
            </a:xfrm>
            <a:prstGeom prst="roundRect">
              <a:avLst>
                <a:gd name="adj" fmla="val 7060"/>
              </a:avLst>
            </a:prstGeom>
            <a:solidFill>
              <a:schemeClr val="bg1"/>
            </a:solidFill>
            <a:ln>
              <a:noFill/>
            </a:ln>
            <a:effectLst>
              <a:outerShdw blurRad="698500" dist="241300" dir="5400000" sx="84000" sy="84000" algn="t" rotWithShape="0">
                <a:schemeClr val="tx1">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p:cNvGrpSpPr/>
            <p:nvPr/>
          </p:nvGrpSpPr>
          <p:grpSpPr>
            <a:xfrm>
              <a:off x="4435693" y="1423722"/>
              <a:ext cx="2637159" cy="793805"/>
              <a:chOff x="4435693" y="1423722"/>
              <a:chExt cx="2637159" cy="793805"/>
            </a:xfrm>
          </p:grpSpPr>
          <p:sp>
            <p:nvSpPr>
              <p:cNvPr id="60" name="TextBox 59"/>
              <p:cNvSpPr txBox="1"/>
              <p:nvPr/>
            </p:nvSpPr>
            <p:spPr>
              <a:xfrm>
                <a:off x="4702530" y="1423722"/>
                <a:ext cx="2139044" cy="263366"/>
              </a:xfrm>
              <a:prstGeom prst="rect">
                <a:avLst/>
              </a:prstGeom>
              <a:noFill/>
            </p:spPr>
            <p:txBody>
              <a:bodyPr wrap="square" rtlCol="0">
                <a:spAutoFit/>
              </a:bodyPr>
              <a:lstStyle/>
              <a:p>
                <a:pPr algn="ctr"/>
                <a:r>
                  <a:rPr lang="en-US" sz="1600" b="1" dirty="0">
                    <a:solidFill>
                      <a:schemeClr val="tx1">
                        <a:lumMod val="75000"/>
                        <a:lumOff val="25000"/>
                      </a:schemeClr>
                    </a:solidFill>
                    <a:latin typeface="+mj-lt"/>
                  </a:rPr>
                  <a:t>Feature 03</a:t>
                </a:r>
              </a:p>
            </p:txBody>
          </p:sp>
          <p:sp>
            <p:nvSpPr>
              <p:cNvPr id="61" name="TextBox 60"/>
              <p:cNvSpPr txBox="1"/>
              <p:nvPr/>
            </p:nvSpPr>
            <p:spPr>
              <a:xfrm>
                <a:off x="4435693" y="1685338"/>
                <a:ext cx="2637159" cy="532189"/>
              </a:xfrm>
              <a:prstGeom prst="rect">
                <a:avLst/>
              </a:prstGeom>
              <a:noFill/>
            </p:spPr>
            <p:txBody>
              <a:bodyPr wrap="square" rtlCol="0">
                <a:spAutoFit/>
              </a:bodyPr>
              <a:lstStyle/>
              <a:p>
                <a:pPr algn="ctr">
                  <a:lnSpc>
                    <a:spcPct val="120000"/>
                  </a:lnSpc>
                </a:pPr>
                <a:r>
                  <a:rPr lang="en-US" sz="1600" b="1" dirty="0">
                    <a:solidFill>
                      <a:schemeClr val="bg1">
                        <a:lumMod val="65000"/>
                      </a:schemeClr>
                    </a:solidFill>
                  </a:rPr>
                  <a:t>男性育儿假期跟减轻女性就业歧视并不能简单画等号</a:t>
                </a:r>
              </a:p>
            </p:txBody>
          </p:sp>
        </p:grpSp>
        <p:grpSp>
          <p:nvGrpSpPr>
            <p:cNvPr id="57" name="Group 56"/>
            <p:cNvGrpSpPr/>
            <p:nvPr/>
          </p:nvGrpSpPr>
          <p:grpSpPr>
            <a:xfrm>
              <a:off x="5578277" y="2257871"/>
              <a:ext cx="353961" cy="353961"/>
              <a:chOff x="5578277" y="2257871"/>
              <a:chExt cx="353961" cy="353961"/>
            </a:xfrm>
          </p:grpSpPr>
          <p:sp>
            <p:nvSpPr>
              <p:cNvPr id="58" name="Rectangle: Rounded Corners 57"/>
              <p:cNvSpPr/>
              <p:nvPr/>
            </p:nvSpPr>
            <p:spPr>
              <a:xfrm>
                <a:off x="5578277" y="2257871"/>
                <a:ext cx="353961" cy="353961"/>
              </a:xfrm>
              <a:prstGeom prst="roundRect">
                <a:avLst>
                  <a:gd name="adj" fmla="val 13079"/>
                </a:avLst>
              </a:prstGeom>
              <a:ln>
                <a:noFill/>
              </a:ln>
              <a:effectLst>
                <a:outerShdw blurRad="241300" dist="101600" dir="5400000" sx="93000" sy="93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4549"/>
              <p:cNvSpPr/>
              <p:nvPr/>
            </p:nvSpPr>
            <p:spPr bwMode="auto">
              <a:xfrm>
                <a:off x="5722973" y="2371917"/>
                <a:ext cx="64569" cy="125868"/>
              </a:xfrm>
              <a:custGeom>
                <a:avLst/>
                <a:gdLst>
                  <a:gd name="T0" fmla="*/ 106 w 107"/>
                  <a:gd name="T1" fmla="*/ 101 h 208"/>
                  <a:gd name="T2" fmla="*/ 7 w 107"/>
                  <a:gd name="T3" fmla="*/ 1 h 208"/>
                  <a:gd name="T4" fmla="*/ 1 w 107"/>
                  <a:gd name="T5" fmla="*/ 1 h 208"/>
                  <a:gd name="T6" fmla="*/ 1 w 107"/>
                  <a:gd name="T7" fmla="*/ 7 h 208"/>
                  <a:gd name="T8" fmla="*/ 98 w 107"/>
                  <a:gd name="T9" fmla="*/ 104 h 208"/>
                  <a:gd name="T10" fmla="*/ 1 w 107"/>
                  <a:gd name="T11" fmla="*/ 201 h 208"/>
                  <a:gd name="T12" fmla="*/ 1 w 107"/>
                  <a:gd name="T13" fmla="*/ 206 h 208"/>
                  <a:gd name="T14" fmla="*/ 4 w 107"/>
                  <a:gd name="T15" fmla="*/ 208 h 208"/>
                  <a:gd name="T16" fmla="*/ 7 w 107"/>
                  <a:gd name="T17" fmla="*/ 206 h 208"/>
                  <a:gd name="T18" fmla="*/ 106 w 107"/>
                  <a:gd name="T19" fmla="*/ 107 h 208"/>
                  <a:gd name="T20" fmla="*/ 107 w 107"/>
                  <a:gd name="T21" fmla="*/ 104 h 208"/>
                  <a:gd name="T22" fmla="*/ 106 w 107"/>
                  <a:gd name="T23" fmla="*/ 101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7" h="208">
                    <a:moveTo>
                      <a:pt x="106" y="101"/>
                    </a:moveTo>
                    <a:cubicBezTo>
                      <a:pt x="7" y="1"/>
                      <a:pt x="7" y="1"/>
                      <a:pt x="7" y="1"/>
                    </a:cubicBezTo>
                    <a:cubicBezTo>
                      <a:pt x="5" y="0"/>
                      <a:pt x="3" y="0"/>
                      <a:pt x="1" y="1"/>
                    </a:cubicBezTo>
                    <a:cubicBezTo>
                      <a:pt x="0" y="3"/>
                      <a:pt x="0" y="5"/>
                      <a:pt x="1" y="7"/>
                    </a:cubicBezTo>
                    <a:cubicBezTo>
                      <a:pt x="98" y="104"/>
                      <a:pt x="98" y="104"/>
                      <a:pt x="98" y="104"/>
                    </a:cubicBezTo>
                    <a:cubicBezTo>
                      <a:pt x="1" y="201"/>
                      <a:pt x="1" y="201"/>
                      <a:pt x="1" y="201"/>
                    </a:cubicBezTo>
                    <a:cubicBezTo>
                      <a:pt x="0" y="202"/>
                      <a:pt x="0" y="205"/>
                      <a:pt x="1" y="206"/>
                    </a:cubicBezTo>
                    <a:cubicBezTo>
                      <a:pt x="2" y="207"/>
                      <a:pt x="3" y="208"/>
                      <a:pt x="4" y="208"/>
                    </a:cubicBezTo>
                    <a:cubicBezTo>
                      <a:pt x="5" y="208"/>
                      <a:pt x="6" y="207"/>
                      <a:pt x="7" y="206"/>
                    </a:cubicBezTo>
                    <a:cubicBezTo>
                      <a:pt x="106" y="107"/>
                      <a:pt x="106" y="107"/>
                      <a:pt x="106" y="107"/>
                    </a:cubicBezTo>
                    <a:cubicBezTo>
                      <a:pt x="107" y="106"/>
                      <a:pt x="107" y="105"/>
                      <a:pt x="107" y="104"/>
                    </a:cubicBezTo>
                    <a:cubicBezTo>
                      <a:pt x="107" y="103"/>
                      <a:pt x="107" y="102"/>
                      <a:pt x="106" y="101"/>
                    </a:cubicBezTo>
                    <a:close/>
                  </a:path>
                </a:pathLst>
              </a:custGeom>
              <a:solidFill>
                <a:schemeClr val="bg1"/>
              </a:solidFill>
              <a:ln>
                <a:solidFill>
                  <a:schemeClr val="bg1"/>
                </a:solidFill>
              </a:ln>
            </p:spPr>
            <p:txBody>
              <a:bodyPr vert="horz" wrap="square" lIns="91440" tIns="45720" rIns="91440" bIns="45720" numCol="1" anchor="t" anchorCtr="0" compatLnSpc="1"/>
              <a:lstStyle/>
              <a:p>
                <a:endParaRPr lang="en-US"/>
              </a:p>
            </p:txBody>
          </p:sp>
        </p:grpSp>
      </p:grpSp>
      <p:grpSp>
        <p:nvGrpSpPr>
          <p:cNvPr id="3" name="Group 2"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8338285" y="1260139"/>
            <a:ext cx="3173962" cy="1578689"/>
            <a:chOff x="8403055" y="1702734"/>
            <a:chExt cx="3173962" cy="1578689"/>
          </a:xfrm>
        </p:grpSpPr>
        <p:sp>
          <p:nvSpPr>
            <p:cNvPr id="6" name="TextBox 5"/>
            <p:cNvSpPr txBox="1"/>
            <p:nvPr/>
          </p:nvSpPr>
          <p:spPr>
            <a:xfrm>
              <a:off x="8403055" y="1702734"/>
              <a:ext cx="3173962" cy="768350"/>
            </a:xfrm>
            <a:prstGeom prst="rect">
              <a:avLst/>
            </a:prstGeom>
            <a:noFill/>
          </p:spPr>
          <p:txBody>
            <a:bodyPr wrap="square" rtlCol="0">
              <a:spAutoFit/>
            </a:bodyPr>
            <a:lstStyle/>
            <a:p>
              <a:r>
                <a:rPr lang="zh-CN" altLang="en-US" sz="4400" b="1" dirty="0">
                  <a:solidFill>
                    <a:schemeClr val="accent5">
                      <a:lumMod val="50000"/>
                    </a:schemeClr>
                  </a:solidFill>
                  <a:latin typeface="+mj-lt"/>
                </a:rPr>
                <a:t>潜在问题</a:t>
              </a:r>
            </a:p>
          </p:txBody>
        </p:sp>
        <p:grpSp>
          <p:nvGrpSpPr>
            <p:cNvPr id="7" name="Group 6"/>
            <p:cNvGrpSpPr/>
            <p:nvPr/>
          </p:nvGrpSpPr>
          <p:grpSpPr>
            <a:xfrm>
              <a:off x="8538250" y="3281423"/>
              <a:ext cx="603250" cy="0"/>
              <a:chOff x="7150100" y="3662052"/>
              <a:chExt cx="603250" cy="0"/>
            </a:xfrm>
          </p:grpSpPr>
          <p:cxnSp>
            <p:nvCxnSpPr>
              <p:cNvPr id="8" name="Straight Connector 7"/>
              <p:cNvCxnSpPr/>
              <p:nvPr/>
            </p:nvCxnSpPr>
            <p:spPr>
              <a:xfrm>
                <a:off x="7150100" y="3662052"/>
                <a:ext cx="336550" cy="0"/>
              </a:xfrm>
              <a:prstGeom prst="line">
                <a:avLst/>
              </a:prstGeom>
              <a:ln w="6350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7620000" y="3662052"/>
                <a:ext cx="0" cy="0"/>
              </a:xfrm>
              <a:prstGeom prst="line">
                <a:avLst/>
              </a:prstGeom>
              <a:ln w="6350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7753350" y="3662052"/>
                <a:ext cx="0" cy="0"/>
              </a:xfrm>
              <a:prstGeom prst="line">
                <a:avLst/>
              </a:prstGeom>
              <a:ln w="6350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grpSp>
      <p:sp>
        <p:nvSpPr>
          <p:cNvPr id="11" name="TextBox 10"/>
          <p:cNvSpPr txBox="1"/>
          <p:nvPr/>
        </p:nvSpPr>
        <p:spPr>
          <a:xfrm>
            <a:off x="8144510" y="3032760"/>
            <a:ext cx="3936365" cy="1272540"/>
          </a:xfrm>
          <a:prstGeom prst="rect">
            <a:avLst/>
          </a:prstGeom>
          <a:noFill/>
        </p:spPr>
        <p:txBody>
          <a:bodyPr wrap="square" rtlCol="0">
            <a:spAutoFit/>
          </a:bodyPr>
          <a:lstStyle/>
          <a:p>
            <a:pPr>
              <a:lnSpc>
                <a:spcPct val="120000"/>
              </a:lnSpc>
            </a:pPr>
            <a:r>
              <a:rPr lang="en-US" sz="3200" b="1" dirty="0">
                <a:solidFill>
                  <a:schemeClr val="bg1">
                    <a:lumMod val="65000"/>
                  </a:schemeClr>
                </a:solidFill>
              </a:rPr>
              <a:t>这个产假是放假还是照顾家不得而知……</a:t>
            </a:r>
          </a:p>
        </p:txBody>
      </p:sp>
      <p:sp>
        <p:nvSpPr>
          <p:cNvPr id="15" name="e7d195523061f1c0"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hidden="1"/>
          <p:cNvSpPr txBox="1"/>
          <p:nvPr/>
        </p:nvSpPr>
        <p:spPr>
          <a:xfrm>
            <a:off x="-355600" y="1803400"/>
            <a:ext cx="323807" cy="1016000"/>
          </a:xfrm>
          <a:prstGeom prst="rect">
            <a:avLst/>
          </a:prstGeom>
          <a:noFill/>
        </p:spPr>
        <p:txBody>
          <a:bodyPr vert="wordArtVert" rtlCol="0">
            <a:spAutoFit/>
          </a:bodyPr>
          <a:lstStyle/>
          <a:p>
            <a:r>
              <a:rPr lang="en-US" altLang="zh-CN" sz="100"/>
              <a:t>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a:t>
            </a:r>
            <a:endParaRPr lang="zh-CN" altLang="en-US" sz="10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2433002" y="2177810"/>
            <a:ext cx="7325995" cy="1322070"/>
          </a:xfrm>
          <a:prstGeom prst="rect">
            <a:avLst/>
          </a:prstGeom>
          <a:noFill/>
        </p:spPr>
        <p:txBody>
          <a:bodyPr wrap="none" rtlCol="0">
            <a:spAutoFit/>
          </a:bodyPr>
          <a:lstStyle/>
          <a:p>
            <a:pPr algn="ctr"/>
            <a:r>
              <a:rPr lang="zh-CN" altLang="en-US" sz="8000" b="1" dirty="0">
                <a:solidFill>
                  <a:schemeClr val="tx2">
                    <a:lumMod val="50000"/>
                  </a:schemeClr>
                </a:solidFill>
                <a:latin typeface="方正吕建德字体" panose="02010600010101010101" pitchFamily="2" charset="-122"/>
                <a:ea typeface="方正吕建德字体" panose="02010600010101010101" pitchFamily="2" charset="-122"/>
              </a:rPr>
              <a:t>如何完善与解决</a:t>
            </a:r>
          </a:p>
        </p:txBody>
      </p:sp>
      <p:pic>
        <p:nvPicPr>
          <p:cNvPr id="4" name="图片 3"/>
          <p:cNvPicPr>
            <a:picLocks noChangeAspect="1"/>
          </p:cNvPicPr>
          <p:nvPr/>
        </p:nvPicPr>
        <p:blipFill rotWithShape="1">
          <a:blip r:embed="rId4" cstate="screen"/>
          <a:srcRect/>
          <a:stretch>
            <a:fillRect/>
          </a:stretch>
        </p:blipFill>
        <p:spPr>
          <a:xfrm>
            <a:off x="5368635" y="3789035"/>
            <a:ext cx="1454728" cy="115737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blip>
          <a:srcRect/>
          <a:stretch>
            <a:fillRect/>
          </a:stretch>
        </a:blipFill>
        <a:effectLst/>
      </p:bgPr>
    </p:bg>
    <p:spTree>
      <p:nvGrpSpPr>
        <p:cNvPr id="1" name=""/>
        <p:cNvGrpSpPr/>
        <p:nvPr/>
      </p:nvGrpSpPr>
      <p:grpSpPr>
        <a:xfrm>
          <a:off x="0" y="0"/>
          <a:ext cx="0" cy="0"/>
          <a:chOff x="0" y="0"/>
          <a:chExt cx="0" cy="0"/>
        </a:xfrm>
      </p:grpSpPr>
      <p:grpSp>
        <p:nvGrpSpPr>
          <p:cNvPr id="4" name="Group 3"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5794375" y="1325704"/>
            <a:ext cx="603250" cy="0"/>
            <a:chOff x="7150100" y="3662052"/>
            <a:chExt cx="603250" cy="0"/>
          </a:xfrm>
        </p:grpSpPr>
        <p:cxnSp>
          <p:nvCxnSpPr>
            <p:cNvPr id="6" name="Straight Connector 5"/>
            <p:cNvCxnSpPr/>
            <p:nvPr/>
          </p:nvCxnSpPr>
          <p:spPr>
            <a:xfrm>
              <a:off x="7150100" y="3662052"/>
              <a:ext cx="336550" cy="0"/>
            </a:xfrm>
            <a:prstGeom prst="line">
              <a:avLst/>
            </a:prstGeom>
            <a:ln w="6350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7620000" y="3662052"/>
              <a:ext cx="0" cy="0"/>
            </a:xfrm>
            <a:prstGeom prst="line">
              <a:avLst/>
            </a:prstGeom>
            <a:ln w="6350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7753350" y="3662052"/>
              <a:ext cx="0" cy="0"/>
            </a:xfrm>
            <a:prstGeom prst="line">
              <a:avLst/>
            </a:prstGeom>
            <a:ln w="6350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5" name="TextBox 4"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SpPr txBox="1"/>
          <p:nvPr/>
        </p:nvSpPr>
        <p:spPr>
          <a:xfrm>
            <a:off x="1277258" y="400392"/>
            <a:ext cx="9637484" cy="768350"/>
          </a:xfrm>
          <a:prstGeom prst="rect">
            <a:avLst/>
          </a:prstGeom>
          <a:noFill/>
        </p:spPr>
        <p:txBody>
          <a:bodyPr wrap="square" rtlCol="0">
            <a:spAutoFit/>
          </a:bodyPr>
          <a:lstStyle/>
          <a:p>
            <a:pPr algn="ctr"/>
            <a:r>
              <a:rPr lang="zh-CN" altLang="en-US" sz="4400" b="1" dirty="0">
                <a:solidFill>
                  <a:schemeClr val="accent5">
                    <a:lumMod val="50000"/>
                  </a:schemeClr>
                </a:solidFill>
                <a:latin typeface="+mj-lt"/>
              </a:rPr>
              <a:t>如何完善政策</a:t>
            </a:r>
          </a:p>
        </p:txBody>
      </p:sp>
      <p:sp>
        <p:nvSpPr>
          <p:cNvPr id="17" name="Arc 16"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SpPr/>
          <p:nvPr/>
        </p:nvSpPr>
        <p:spPr>
          <a:xfrm>
            <a:off x="3403425" y="2582721"/>
            <a:ext cx="1981724" cy="1421698"/>
          </a:xfrm>
          <a:prstGeom prst="arc">
            <a:avLst>
              <a:gd name="adj1" fmla="val 12677880"/>
              <a:gd name="adj2" fmla="val 19751058"/>
            </a:avLst>
          </a:prstGeom>
          <a:ln w="15875">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Arc 17"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SpPr/>
          <p:nvPr/>
        </p:nvSpPr>
        <p:spPr>
          <a:xfrm flipV="1">
            <a:off x="6806850" y="2582721"/>
            <a:ext cx="1981724" cy="1421698"/>
          </a:xfrm>
          <a:prstGeom prst="arc">
            <a:avLst>
              <a:gd name="adj1" fmla="val 12677880"/>
              <a:gd name="adj2" fmla="val 19751058"/>
            </a:avLst>
          </a:prstGeom>
          <a:ln w="15875">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21" name="Group 20"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4824170" y="4255925"/>
            <a:ext cx="2543660" cy="1457087"/>
            <a:chOff x="4824170" y="4255925"/>
            <a:chExt cx="2543660" cy="1457087"/>
          </a:xfrm>
        </p:grpSpPr>
        <p:sp>
          <p:nvSpPr>
            <p:cNvPr id="19" name="TextBox 18"/>
            <p:cNvSpPr txBox="1"/>
            <p:nvPr/>
          </p:nvSpPr>
          <p:spPr>
            <a:xfrm>
              <a:off x="5015779" y="4255925"/>
              <a:ext cx="2160442" cy="398780"/>
            </a:xfrm>
            <a:prstGeom prst="rect">
              <a:avLst/>
            </a:prstGeom>
            <a:noFill/>
          </p:spPr>
          <p:txBody>
            <a:bodyPr wrap="square" rtlCol="0">
              <a:spAutoFit/>
            </a:bodyPr>
            <a:lstStyle/>
            <a:p>
              <a:pPr algn="ctr"/>
              <a:r>
                <a:rPr lang="zh-CN" altLang="en-US" sz="2000" b="1" dirty="0">
                  <a:solidFill>
                    <a:schemeClr val="bg1"/>
                  </a:solidFill>
                  <a:latin typeface="+mj-lt"/>
                </a:rPr>
                <a:t>二</a:t>
              </a:r>
            </a:p>
          </p:txBody>
        </p:sp>
        <p:sp>
          <p:nvSpPr>
            <p:cNvPr id="20" name="TextBox 19"/>
            <p:cNvSpPr txBox="1"/>
            <p:nvPr/>
          </p:nvSpPr>
          <p:spPr>
            <a:xfrm>
              <a:off x="4824170" y="4625257"/>
              <a:ext cx="2543660" cy="1087755"/>
            </a:xfrm>
            <a:prstGeom prst="rect">
              <a:avLst/>
            </a:prstGeom>
            <a:noFill/>
          </p:spPr>
          <p:txBody>
            <a:bodyPr wrap="square" rtlCol="0">
              <a:spAutoFit/>
            </a:bodyPr>
            <a:lstStyle/>
            <a:p>
              <a:pPr algn="ctr">
                <a:lnSpc>
                  <a:spcPct val="120000"/>
                </a:lnSpc>
              </a:pPr>
              <a:r>
                <a:rPr lang="en-US" b="1" dirty="0" err="1">
                  <a:solidFill>
                    <a:schemeClr val="bg1"/>
                  </a:solidFill>
                </a:rPr>
                <a:t>增加男性育儿假期跟减轻女性就业歧视并不能简单画等号</a:t>
              </a:r>
              <a:endParaRPr lang="zh-CN" altLang="en-US" b="1" dirty="0">
                <a:solidFill>
                  <a:schemeClr val="bg1"/>
                </a:solidFill>
              </a:endParaRPr>
            </a:p>
          </p:txBody>
        </p:sp>
      </p:grpSp>
      <p:grpSp>
        <p:nvGrpSpPr>
          <p:cNvPr id="22" name="Group 21"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8227594" y="4255925"/>
            <a:ext cx="2543660" cy="772648"/>
            <a:chOff x="4824170" y="4255925"/>
            <a:chExt cx="2543660" cy="772648"/>
          </a:xfrm>
        </p:grpSpPr>
        <p:sp>
          <p:nvSpPr>
            <p:cNvPr id="23" name="TextBox 22"/>
            <p:cNvSpPr txBox="1"/>
            <p:nvPr/>
          </p:nvSpPr>
          <p:spPr>
            <a:xfrm>
              <a:off x="5015779" y="4255925"/>
              <a:ext cx="2160442" cy="398780"/>
            </a:xfrm>
            <a:prstGeom prst="rect">
              <a:avLst/>
            </a:prstGeom>
            <a:noFill/>
          </p:spPr>
          <p:txBody>
            <a:bodyPr wrap="square" rtlCol="0">
              <a:spAutoFit/>
            </a:bodyPr>
            <a:lstStyle/>
            <a:p>
              <a:pPr algn="ctr"/>
              <a:r>
                <a:rPr lang="zh-CN" altLang="en-US" sz="2000" b="1" dirty="0">
                  <a:solidFill>
                    <a:schemeClr val="bg1"/>
                  </a:solidFill>
                  <a:latin typeface="+mj-lt"/>
                </a:rPr>
                <a:t>三</a:t>
              </a:r>
            </a:p>
          </p:txBody>
        </p:sp>
        <p:sp>
          <p:nvSpPr>
            <p:cNvPr id="24" name="TextBox 23"/>
            <p:cNvSpPr txBox="1"/>
            <p:nvPr/>
          </p:nvSpPr>
          <p:spPr>
            <a:xfrm>
              <a:off x="4824170" y="4625257"/>
              <a:ext cx="2543660" cy="403316"/>
            </a:xfrm>
            <a:prstGeom prst="rect">
              <a:avLst/>
            </a:prstGeom>
            <a:noFill/>
          </p:spPr>
          <p:txBody>
            <a:bodyPr wrap="square" rtlCol="0">
              <a:spAutoFit/>
            </a:bodyPr>
            <a:lstStyle/>
            <a:p>
              <a:pPr algn="ctr">
                <a:lnSpc>
                  <a:spcPct val="120000"/>
                </a:lnSpc>
              </a:pPr>
              <a:r>
                <a:rPr lang="en-US" b="1" dirty="0" err="1">
                  <a:solidFill>
                    <a:schemeClr val="bg1"/>
                  </a:solidFill>
                </a:rPr>
                <a:t>需要有相关制度的配套</a:t>
              </a:r>
              <a:endParaRPr lang="en-US" b="1" dirty="0">
                <a:solidFill>
                  <a:schemeClr val="bg1"/>
                </a:solidFill>
              </a:endParaRPr>
            </a:p>
          </p:txBody>
        </p:sp>
      </p:grpSp>
      <p:grpSp>
        <p:nvGrpSpPr>
          <p:cNvPr id="25" name="Group 24"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1420746" y="4255925"/>
            <a:ext cx="2543660" cy="1124982"/>
            <a:chOff x="4824170" y="4255925"/>
            <a:chExt cx="2543660" cy="1124982"/>
          </a:xfrm>
        </p:grpSpPr>
        <p:sp>
          <p:nvSpPr>
            <p:cNvPr id="26" name="TextBox 25"/>
            <p:cNvSpPr txBox="1"/>
            <p:nvPr/>
          </p:nvSpPr>
          <p:spPr>
            <a:xfrm>
              <a:off x="5015779" y="4255925"/>
              <a:ext cx="2160442" cy="398780"/>
            </a:xfrm>
            <a:prstGeom prst="rect">
              <a:avLst/>
            </a:prstGeom>
            <a:noFill/>
          </p:spPr>
          <p:txBody>
            <a:bodyPr wrap="square" rtlCol="0">
              <a:spAutoFit/>
            </a:bodyPr>
            <a:lstStyle/>
            <a:p>
              <a:pPr algn="ctr"/>
              <a:r>
                <a:rPr lang="zh-CN" altLang="en-US" sz="2000" b="1" dirty="0">
                  <a:solidFill>
                    <a:schemeClr val="bg1"/>
                  </a:solidFill>
                  <a:latin typeface="+mj-lt"/>
                </a:rPr>
                <a:t>一</a:t>
              </a:r>
            </a:p>
          </p:txBody>
        </p:sp>
        <p:sp>
          <p:nvSpPr>
            <p:cNvPr id="27" name="TextBox 26"/>
            <p:cNvSpPr txBox="1"/>
            <p:nvPr/>
          </p:nvSpPr>
          <p:spPr>
            <a:xfrm>
              <a:off x="4824170" y="4625257"/>
              <a:ext cx="2543660" cy="755650"/>
            </a:xfrm>
            <a:prstGeom prst="rect">
              <a:avLst/>
            </a:prstGeom>
            <a:noFill/>
          </p:spPr>
          <p:txBody>
            <a:bodyPr wrap="square" rtlCol="0">
              <a:spAutoFit/>
            </a:bodyPr>
            <a:lstStyle/>
            <a:p>
              <a:pPr algn="ctr">
                <a:lnSpc>
                  <a:spcPct val="120000"/>
                </a:lnSpc>
              </a:pPr>
              <a:r>
                <a:rPr lang="en-US" b="1" dirty="0" err="1">
                  <a:solidFill>
                    <a:schemeClr val="bg1"/>
                  </a:solidFill>
                </a:rPr>
                <a:t>要客观看待育儿中的男女分工差异</a:t>
              </a:r>
              <a:endParaRPr lang="en-US" b="1" dirty="0">
                <a:solidFill>
                  <a:schemeClr val="bg1"/>
                </a:solidFill>
              </a:endParaRPr>
            </a:p>
          </p:txBody>
        </p:sp>
      </p:grpSp>
      <p:grpSp>
        <p:nvGrpSpPr>
          <p:cNvPr id="39" name="Group 38"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1981727" y="2582722"/>
            <a:ext cx="1421698" cy="1421698"/>
            <a:chOff x="1981727" y="2582722"/>
            <a:chExt cx="1421698" cy="1421698"/>
          </a:xfrm>
        </p:grpSpPr>
        <p:sp>
          <p:nvSpPr>
            <p:cNvPr id="16" name="Oval 15"/>
            <p:cNvSpPr/>
            <p:nvPr/>
          </p:nvSpPr>
          <p:spPr>
            <a:xfrm>
              <a:off x="1981727" y="2582722"/>
              <a:ext cx="1421698" cy="1421698"/>
            </a:xfrm>
            <a:prstGeom prst="ellipse">
              <a:avLst/>
            </a:prstGeom>
            <a:solidFill>
              <a:schemeClr val="bg1"/>
            </a:solidFill>
            <a:ln>
              <a:noFill/>
            </a:ln>
            <a:effectLst>
              <a:outerShdw blurRad="660400" dist="571500" dir="5400000" sx="62000" sy="62000" algn="t"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87"/>
            <p:cNvSpPr>
              <a:spLocks noEditPoints="1"/>
            </p:cNvSpPr>
            <p:nvPr/>
          </p:nvSpPr>
          <p:spPr bwMode="auto">
            <a:xfrm>
              <a:off x="2440366" y="3041361"/>
              <a:ext cx="504420" cy="504420"/>
            </a:xfrm>
            <a:custGeom>
              <a:avLst/>
              <a:gdLst>
                <a:gd name="T0" fmla="*/ 220 w 224"/>
                <a:gd name="T1" fmla="*/ 22 h 224"/>
                <a:gd name="T2" fmla="*/ 201 w 224"/>
                <a:gd name="T3" fmla="*/ 22 h 224"/>
                <a:gd name="T4" fmla="*/ 201 w 224"/>
                <a:gd name="T5" fmla="*/ 3 h 224"/>
                <a:gd name="T6" fmla="*/ 197 w 224"/>
                <a:gd name="T7" fmla="*/ 0 h 224"/>
                <a:gd name="T8" fmla="*/ 197 w 224"/>
                <a:gd name="T9" fmla="*/ 0 h 224"/>
                <a:gd name="T10" fmla="*/ 193 w 224"/>
                <a:gd name="T11" fmla="*/ 3 h 224"/>
                <a:gd name="T12" fmla="*/ 193 w 224"/>
                <a:gd name="T13" fmla="*/ 16 h 224"/>
                <a:gd name="T14" fmla="*/ 190 w 224"/>
                <a:gd name="T15" fmla="*/ 13 h 224"/>
                <a:gd name="T16" fmla="*/ 177 w 224"/>
                <a:gd name="T17" fmla="*/ 8 h 224"/>
                <a:gd name="T18" fmla="*/ 158 w 224"/>
                <a:gd name="T19" fmla="*/ 16 h 224"/>
                <a:gd name="T20" fmla="*/ 17 w 224"/>
                <a:gd name="T21" fmla="*/ 158 h 224"/>
                <a:gd name="T22" fmla="*/ 14 w 224"/>
                <a:gd name="T23" fmla="*/ 188 h 224"/>
                <a:gd name="T24" fmla="*/ 18 w 224"/>
                <a:gd name="T25" fmla="*/ 192 h 224"/>
                <a:gd name="T26" fmla="*/ 4 w 224"/>
                <a:gd name="T27" fmla="*/ 192 h 224"/>
                <a:gd name="T28" fmla="*/ 4 w 224"/>
                <a:gd name="T29" fmla="*/ 192 h 224"/>
                <a:gd name="T30" fmla="*/ 0 w 224"/>
                <a:gd name="T31" fmla="*/ 196 h 224"/>
                <a:gd name="T32" fmla="*/ 4 w 224"/>
                <a:gd name="T33" fmla="*/ 200 h 224"/>
                <a:gd name="T34" fmla="*/ 23 w 224"/>
                <a:gd name="T35" fmla="*/ 200 h 224"/>
                <a:gd name="T36" fmla="*/ 23 w 224"/>
                <a:gd name="T37" fmla="*/ 219 h 224"/>
                <a:gd name="T38" fmla="*/ 27 w 224"/>
                <a:gd name="T39" fmla="*/ 224 h 224"/>
                <a:gd name="T40" fmla="*/ 27 w 224"/>
                <a:gd name="T41" fmla="*/ 224 h 224"/>
                <a:gd name="T42" fmla="*/ 31 w 224"/>
                <a:gd name="T43" fmla="*/ 219 h 224"/>
                <a:gd name="T44" fmla="*/ 31 w 224"/>
                <a:gd name="T45" fmla="*/ 205 h 224"/>
                <a:gd name="T46" fmla="*/ 36 w 224"/>
                <a:gd name="T47" fmla="*/ 210 h 224"/>
                <a:gd name="T48" fmla="*/ 51 w 224"/>
                <a:gd name="T49" fmla="*/ 216 h 224"/>
                <a:gd name="T50" fmla="*/ 68 w 224"/>
                <a:gd name="T51" fmla="*/ 209 h 224"/>
                <a:gd name="T52" fmla="*/ 209 w 224"/>
                <a:gd name="T53" fmla="*/ 67 h 224"/>
                <a:gd name="T54" fmla="*/ 211 w 224"/>
                <a:gd name="T55" fmla="*/ 34 h 224"/>
                <a:gd name="T56" fmla="*/ 207 w 224"/>
                <a:gd name="T57" fmla="*/ 30 h 224"/>
                <a:gd name="T58" fmla="*/ 220 w 224"/>
                <a:gd name="T59" fmla="*/ 30 h 224"/>
                <a:gd name="T60" fmla="*/ 224 w 224"/>
                <a:gd name="T61" fmla="*/ 26 h 224"/>
                <a:gd name="T62" fmla="*/ 220 w 224"/>
                <a:gd name="T63" fmla="*/ 22 h 224"/>
                <a:gd name="T64" fmla="*/ 204 w 224"/>
                <a:gd name="T65" fmla="*/ 62 h 224"/>
                <a:gd name="T66" fmla="*/ 62 w 224"/>
                <a:gd name="T67" fmla="*/ 203 h 224"/>
                <a:gd name="T68" fmla="*/ 42 w 224"/>
                <a:gd name="T69" fmla="*/ 204 h 224"/>
                <a:gd name="T70" fmla="*/ 20 w 224"/>
                <a:gd name="T71" fmla="*/ 182 h 224"/>
                <a:gd name="T72" fmla="*/ 22 w 224"/>
                <a:gd name="T73" fmla="*/ 164 h 224"/>
                <a:gd name="T74" fmla="*/ 164 w 224"/>
                <a:gd name="T75" fmla="*/ 22 h 224"/>
                <a:gd name="T76" fmla="*/ 177 w 224"/>
                <a:gd name="T77" fmla="*/ 16 h 224"/>
                <a:gd name="T78" fmla="*/ 184 w 224"/>
                <a:gd name="T79" fmla="*/ 18 h 224"/>
                <a:gd name="T80" fmla="*/ 187 w 224"/>
                <a:gd name="T81" fmla="*/ 21 h 224"/>
                <a:gd name="T82" fmla="*/ 187 w 224"/>
                <a:gd name="T83" fmla="*/ 21 h 224"/>
                <a:gd name="T84" fmla="*/ 201 w 224"/>
                <a:gd name="T85" fmla="*/ 36 h 224"/>
                <a:gd name="T86" fmla="*/ 201 w 224"/>
                <a:gd name="T87" fmla="*/ 36 h 224"/>
                <a:gd name="T88" fmla="*/ 206 w 224"/>
                <a:gd name="T89" fmla="*/ 40 h 224"/>
                <a:gd name="T90" fmla="*/ 204 w 224"/>
                <a:gd name="T91" fmla="*/ 62 h 224"/>
                <a:gd name="T92" fmla="*/ 131 w 224"/>
                <a:gd name="T93" fmla="*/ 72 h 224"/>
                <a:gd name="T94" fmla="*/ 32 w 224"/>
                <a:gd name="T95" fmla="*/ 171 h 224"/>
                <a:gd name="T96" fmla="*/ 32 w 224"/>
                <a:gd name="T97" fmla="*/ 177 h 224"/>
                <a:gd name="T98" fmla="*/ 34 w 224"/>
                <a:gd name="T99" fmla="*/ 178 h 224"/>
                <a:gd name="T100" fmla="*/ 37 w 224"/>
                <a:gd name="T101" fmla="*/ 177 h 224"/>
                <a:gd name="T102" fmla="*/ 136 w 224"/>
                <a:gd name="T103" fmla="*/ 78 h 224"/>
                <a:gd name="T104" fmla="*/ 136 w 224"/>
                <a:gd name="T105" fmla="*/ 72 h 224"/>
                <a:gd name="T106" fmla="*/ 131 w 224"/>
                <a:gd name="T107" fmla="*/ 72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4" h="224">
                  <a:moveTo>
                    <a:pt x="220" y="22"/>
                  </a:moveTo>
                  <a:cubicBezTo>
                    <a:pt x="201" y="22"/>
                    <a:pt x="201" y="22"/>
                    <a:pt x="201" y="22"/>
                  </a:cubicBezTo>
                  <a:cubicBezTo>
                    <a:pt x="201" y="3"/>
                    <a:pt x="201" y="3"/>
                    <a:pt x="201" y="3"/>
                  </a:cubicBezTo>
                  <a:cubicBezTo>
                    <a:pt x="201" y="1"/>
                    <a:pt x="199" y="0"/>
                    <a:pt x="197" y="0"/>
                  </a:cubicBezTo>
                  <a:cubicBezTo>
                    <a:pt x="197" y="0"/>
                    <a:pt x="197" y="0"/>
                    <a:pt x="197" y="0"/>
                  </a:cubicBezTo>
                  <a:cubicBezTo>
                    <a:pt x="195" y="0"/>
                    <a:pt x="193" y="1"/>
                    <a:pt x="193" y="3"/>
                  </a:cubicBezTo>
                  <a:cubicBezTo>
                    <a:pt x="193" y="16"/>
                    <a:pt x="193" y="16"/>
                    <a:pt x="193" y="16"/>
                  </a:cubicBezTo>
                  <a:cubicBezTo>
                    <a:pt x="190" y="13"/>
                    <a:pt x="190" y="13"/>
                    <a:pt x="190" y="13"/>
                  </a:cubicBezTo>
                  <a:cubicBezTo>
                    <a:pt x="186" y="9"/>
                    <a:pt x="182" y="8"/>
                    <a:pt x="177" y="8"/>
                  </a:cubicBezTo>
                  <a:cubicBezTo>
                    <a:pt x="171" y="8"/>
                    <a:pt x="164" y="11"/>
                    <a:pt x="158" y="16"/>
                  </a:cubicBezTo>
                  <a:cubicBezTo>
                    <a:pt x="17" y="158"/>
                    <a:pt x="17" y="158"/>
                    <a:pt x="17" y="158"/>
                  </a:cubicBezTo>
                  <a:cubicBezTo>
                    <a:pt x="7" y="167"/>
                    <a:pt x="6" y="180"/>
                    <a:pt x="14" y="188"/>
                  </a:cubicBezTo>
                  <a:cubicBezTo>
                    <a:pt x="18" y="192"/>
                    <a:pt x="18" y="192"/>
                    <a:pt x="18" y="192"/>
                  </a:cubicBezTo>
                  <a:cubicBezTo>
                    <a:pt x="4" y="192"/>
                    <a:pt x="4" y="192"/>
                    <a:pt x="4" y="192"/>
                  </a:cubicBezTo>
                  <a:cubicBezTo>
                    <a:pt x="4" y="192"/>
                    <a:pt x="4" y="192"/>
                    <a:pt x="4" y="192"/>
                  </a:cubicBezTo>
                  <a:cubicBezTo>
                    <a:pt x="2" y="192"/>
                    <a:pt x="0" y="194"/>
                    <a:pt x="0" y="196"/>
                  </a:cubicBezTo>
                  <a:cubicBezTo>
                    <a:pt x="0" y="198"/>
                    <a:pt x="2" y="200"/>
                    <a:pt x="4" y="200"/>
                  </a:cubicBezTo>
                  <a:cubicBezTo>
                    <a:pt x="23" y="200"/>
                    <a:pt x="23" y="200"/>
                    <a:pt x="23" y="200"/>
                  </a:cubicBezTo>
                  <a:cubicBezTo>
                    <a:pt x="23" y="219"/>
                    <a:pt x="23" y="219"/>
                    <a:pt x="23" y="219"/>
                  </a:cubicBezTo>
                  <a:cubicBezTo>
                    <a:pt x="23" y="221"/>
                    <a:pt x="25" y="224"/>
                    <a:pt x="27" y="224"/>
                  </a:cubicBezTo>
                  <a:cubicBezTo>
                    <a:pt x="27" y="224"/>
                    <a:pt x="27" y="224"/>
                    <a:pt x="27" y="224"/>
                  </a:cubicBezTo>
                  <a:cubicBezTo>
                    <a:pt x="30" y="224"/>
                    <a:pt x="31" y="221"/>
                    <a:pt x="31" y="219"/>
                  </a:cubicBezTo>
                  <a:cubicBezTo>
                    <a:pt x="31" y="205"/>
                    <a:pt x="31" y="205"/>
                    <a:pt x="31" y="205"/>
                  </a:cubicBezTo>
                  <a:cubicBezTo>
                    <a:pt x="36" y="210"/>
                    <a:pt x="36" y="210"/>
                    <a:pt x="36" y="210"/>
                  </a:cubicBezTo>
                  <a:cubicBezTo>
                    <a:pt x="40" y="214"/>
                    <a:pt x="45" y="216"/>
                    <a:pt x="51" y="216"/>
                  </a:cubicBezTo>
                  <a:cubicBezTo>
                    <a:pt x="57" y="216"/>
                    <a:pt x="63" y="213"/>
                    <a:pt x="68" y="209"/>
                  </a:cubicBezTo>
                  <a:cubicBezTo>
                    <a:pt x="209" y="67"/>
                    <a:pt x="209" y="67"/>
                    <a:pt x="209" y="67"/>
                  </a:cubicBezTo>
                  <a:cubicBezTo>
                    <a:pt x="219" y="58"/>
                    <a:pt x="220" y="43"/>
                    <a:pt x="211" y="34"/>
                  </a:cubicBezTo>
                  <a:cubicBezTo>
                    <a:pt x="207" y="30"/>
                    <a:pt x="207" y="30"/>
                    <a:pt x="207" y="30"/>
                  </a:cubicBezTo>
                  <a:cubicBezTo>
                    <a:pt x="220" y="30"/>
                    <a:pt x="220" y="30"/>
                    <a:pt x="220" y="30"/>
                  </a:cubicBezTo>
                  <a:cubicBezTo>
                    <a:pt x="222" y="30"/>
                    <a:pt x="224" y="28"/>
                    <a:pt x="224" y="26"/>
                  </a:cubicBezTo>
                  <a:cubicBezTo>
                    <a:pt x="224" y="24"/>
                    <a:pt x="222" y="22"/>
                    <a:pt x="220" y="22"/>
                  </a:cubicBezTo>
                  <a:close/>
                  <a:moveTo>
                    <a:pt x="204" y="62"/>
                  </a:moveTo>
                  <a:cubicBezTo>
                    <a:pt x="62" y="203"/>
                    <a:pt x="62" y="203"/>
                    <a:pt x="62" y="203"/>
                  </a:cubicBezTo>
                  <a:cubicBezTo>
                    <a:pt x="56" y="209"/>
                    <a:pt x="47" y="209"/>
                    <a:pt x="42" y="204"/>
                  </a:cubicBezTo>
                  <a:cubicBezTo>
                    <a:pt x="20" y="182"/>
                    <a:pt x="20" y="182"/>
                    <a:pt x="20" y="182"/>
                  </a:cubicBezTo>
                  <a:cubicBezTo>
                    <a:pt x="14" y="177"/>
                    <a:pt x="17" y="169"/>
                    <a:pt x="22" y="164"/>
                  </a:cubicBezTo>
                  <a:cubicBezTo>
                    <a:pt x="164" y="22"/>
                    <a:pt x="164" y="22"/>
                    <a:pt x="164" y="22"/>
                  </a:cubicBezTo>
                  <a:cubicBezTo>
                    <a:pt x="168" y="18"/>
                    <a:pt x="173" y="16"/>
                    <a:pt x="177" y="16"/>
                  </a:cubicBezTo>
                  <a:cubicBezTo>
                    <a:pt x="180" y="16"/>
                    <a:pt x="182" y="17"/>
                    <a:pt x="184" y="18"/>
                  </a:cubicBezTo>
                  <a:cubicBezTo>
                    <a:pt x="187" y="21"/>
                    <a:pt x="187" y="21"/>
                    <a:pt x="187" y="21"/>
                  </a:cubicBezTo>
                  <a:cubicBezTo>
                    <a:pt x="187" y="21"/>
                    <a:pt x="187" y="21"/>
                    <a:pt x="187" y="21"/>
                  </a:cubicBezTo>
                  <a:cubicBezTo>
                    <a:pt x="201" y="36"/>
                    <a:pt x="201" y="36"/>
                    <a:pt x="201" y="36"/>
                  </a:cubicBezTo>
                  <a:cubicBezTo>
                    <a:pt x="201" y="36"/>
                    <a:pt x="201" y="36"/>
                    <a:pt x="201" y="36"/>
                  </a:cubicBezTo>
                  <a:cubicBezTo>
                    <a:pt x="206" y="40"/>
                    <a:pt x="206" y="40"/>
                    <a:pt x="206" y="40"/>
                  </a:cubicBezTo>
                  <a:cubicBezTo>
                    <a:pt x="211" y="45"/>
                    <a:pt x="210" y="55"/>
                    <a:pt x="204" y="62"/>
                  </a:cubicBezTo>
                  <a:close/>
                  <a:moveTo>
                    <a:pt x="131" y="72"/>
                  </a:moveTo>
                  <a:cubicBezTo>
                    <a:pt x="32" y="171"/>
                    <a:pt x="32" y="171"/>
                    <a:pt x="32" y="171"/>
                  </a:cubicBezTo>
                  <a:cubicBezTo>
                    <a:pt x="30" y="173"/>
                    <a:pt x="30" y="175"/>
                    <a:pt x="32" y="177"/>
                  </a:cubicBezTo>
                  <a:cubicBezTo>
                    <a:pt x="32" y="178"/>
                    <a:pt x="33" y="178"/>
                    <a:pt x="34" y="178"/>
                  </a:cubicBezTo>
                  <a:cubicBezTo>
                    <a:pt x="35" y="178"/>
                    <a:pt x="36" y="178"/>
                    <a:pt x="37" y="177"/>
                  </a:cubicBezTo>
                  <a:cubicBezTo>
                    <a:pt x="136" y="78"/>
                    <a:pt x="136" y="78"/>
                    <a:pt x="136" y="78"/>
                  </a:cubicBezTo>
                  <a:cubicBezTo>
                    <a:pt x="138" y="76"/>
                    <a:pt x="138" y="74"/>
                    <a:pt x="136" y="72"/>
                  </a:cubicBezTo>
                  <a:cubicBezTo>
                    <a:pt x="135" y="71"/>
                    <a:pt x="132" y="71"/>
                    <a:pt x="131" y="72"/>
                  </a:cubicBezTo>
                  <a:close/>
                </a:path>
              </a:pathLst>
            </a:custGeom>
            <a:solidFill>
              <a:schemeClr val="accent1"/>
            </a:solidFill>
            <a:ln>
              <a:noFill/>
            </a:ln>
          </p:spPr>
          <p:txBody>
            <a:bodyPr vert="horz" wrap="square" lIns="91440" tIns="45720" rIns="91440" bIns="45720" numCol="1" anchor="t" anchorCtr="0" compatLnSpc="1"/>
            <a:lstStyle/>
            <a:p>
              <a:endParaRPr lang="en-US"/>
            </a:p>
          </p:txBody>
        </p:sp>
      </p:grpSp>
      <p:grpSp>
        <p:nvGrpSpPr>
          <p:cNvPr id="38" name="Group 37"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8788575" y="2582722"/>
            <a:ext cx="1421698" cy="1421698"/>
            <a:chOff x="8788575" y="2582722"/>
            <a:chExt cx="1421698" cy="1421698"/>
          </a:xfrm>
        </p:grpSpPr>
        <p:sp>
          <p:nvSpPr>
            <p:cNvPr id="15" name="Oval 14"/>
            <p:cNvSpPr/>
            <p:nvPr/>
          </p:nvSpPr>
          <p:spPr>
            <a:xfrm>
              <a:off x="8788575" y="2582722"/>
              <a:ext cx="1421698" cy="1421698"/>
            </a:xfrm>
            <a:prstGeom prst="ellipse">
              <a:avLst/>
            </a:prstGeom>
            <a:solidFill>
              <a:schemeClr val="bg1"/>
            </a:solidFill>
            <a:ln>
              <a:noFill/>
            </a:ln>
            <a:effectLst>
              <a:outerShdw blurRad="660400" dist="571500" dir="5400000" sx="62000" sy="62000" algn="t"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89"/>
            <p:cNvSpPr>
              <a:spLocks noEditPoints="1"/>
            </p:cNvSpPr>
            <p:nvPr/>
          </p:nvSpPr>
          <p:spPr bwMode="auto">
            <a:xfrm>
              <a:off x="9256344" y="3050491"/>
              <a:ext cx="486160" cy="486160"/>
            </a:xfrm>
            <a:custGeom>
              <a:avLst/>
              <a:gdLst>
                <a:gd name="T0" fmla="*/ 205 w 216"/>
                <a:gd name="T1" fmla="*/ 179 h 216"/>
                <a:gd name="T2" fmla="*/ 12 w 216"/>
                <a:gd name="T3" fmla="*/ 179 h 216"/>
                <a:gd name="T4" fmla="*/ 0 w 216"/>
                <a:gd name="T5" fmla="*/ 199 h 216"/>
                <a:gd name="T6" fmla="*/ 15 w 216"/>
                <a:gd name="T7" fmla="*/ 216 h 216"/>
                <a:gd name="T8" fmla="*/ 216 w 216"/>
                <a:gd name="T9" fmla="*/ 201 h 216"/>
                <a:gd name="T10" fmla="*/ 204 w 216"/>
                <a:gd name="T11" fmla="*/ 184 h 216"/>
                <a:gd name="T12" fmla="*/ 197 w 216"/>
                <a:gd name="T13" fmla="*/ 179 h 216"/>
                <a:gd name="T14" fmla="*/ 20 w 216"/>
                <a:gd name="T15" fmla="*/ 184 h 216"/>
                <a:gd name="T16" fmla="*/ 108 w 216"/>
                <a:gd name="T17" fmla="*/ 92 h 216"/>
                <a:gd name="T18" fmla="*/ 200 w 216"/>
                <a:gd name="T19" fmla="*/ 208 h 216"/>
                <a:gd name="T20" fmla="*/ 8 w 216"/>
                <a:gd name="T21" fmla="*/ 201 h 216"/>
                <a:gd name="T22" fmla="*/ 15 w 216"/>
                <a:gd name="T23" fmla="*/ 192 h 216"/>
                <a:gd name="T24" fmla="*/ 208 w 216"/>
                <a:gd name="T25" fmla="*/ 199 h 216"/>
                <a:gd name="T26" fmla="*/ 44 w 216"/>
                <a:gd name="T27" fmla="*/ 175 h 216"/>
                <a:gd name="T28" fmla="*/ 106 w 216"/>
                <a:gd name="T29" fmla="*/ 113 h 216"/>
                <a:gd name="T30" fmla="*/ 106 w 216"/>
                <a:gd name="T31" fmla="*/ 105 h 216"/>
                <a:gd name="T32" fmla="*/ 44 w 216"/>
                <a:gd name="T33" fmla="*/ 175 h 216"/>
                <a:gd name="T34" fmla="*/ 97 w 216"/>
                <a:gd name="T35" fmla="*/ 80 h 216"/>
                <a:gd name="T36" fmla="*/ 109 w 216"/>
                <a:gd name="T37" fmla="*/ 71 h 216"/>
                <a:gd name="T38" fmla="*/ 124 w 216"/>
                <a:gd name="T39" fmla="*/ 83 h 216"/>
                <a:gd name="T40" fmla="*/ 109 w 216"/>
                <a:gd name="T41" fmla="*/ 64 h 216"/>
                <a:gd name="T42" fmla="*/ 88 w 216"/>
                <a:gd name="T43" fmla="*/ 80 h 216"/>
                <a:gd name="T44" fmla="*/ 48 w 216"/>
                <a:gd name="T45" fmla="*/ 48 h 216"/>
                <a:gd name="T46" fmla="*/ 51 w 216"/>
                <a:gd name="T47" fmla="*/ 73 h 216"/>
                <a:gd name="T48" fmla="*/ 54 w 216"/>
                <a:gd name="T49" fmla="*/ 66 h 216"/>
                <a:gd name="T50" fmla="*/ 55 w 216"/>
                <a:gd name="T51" fmla="*/ 53 h 216"/>
                <a:gd name="T52" fmla="*/ 55 w 216"/>
                <a:gd name="T53" fmla="*/ 29 h 216"/>
                <a:gd name="T54" fmla="*/ 49 w 216"/>
                <a:gd name="T55" fmla="*/ 35 h 216"/>
                <a:gd name="T56" fmla="*/ 49 w 216"/>
                <a:gd name="T57" fmla="*/ 47 h 216"/>
                <a:gd name="T58" fmla="*/ 100 w 216"/>
                <a:gd name="T59" fmla="*/ 20 h 216"/>
                <a:gd name="T60" fmla="*/ 103 w 216"/>
                <a:gd name="T61" fmla="*/ 45 h 216"/>
                <a:gd name="T62" fmla="*/ 106 w 216"/>
                <a:gd name="T63" fmla="*/ 38 h 216"/>
                <a:gd name="T64" fmla="*/ 107 w 216"/>
                <a:gd name="T65" fmla="*/ 25 h 216"/>
                <a:gd name="T66" fmla="*/ 107 w 216"/>
                <a:gd name="T67" fmla="*/ 1 h 216"/>
                <a:gd name="T68" fmla="*/ 101 w 216"/>
                <a:gd name="T69" fmla="*/ 7 h 216"/>
                <a:gd name="T70" fmla="*/ 101 w 216"/>
                <a:gd name="T71" fmla="*/ 19 h 216"/>
                <a:gd name="T72" fmla="*/ 160 w 216"/>
                <a:gd name="T73" fmla="*/ 56 h 216"/>
                <a:gd name="T74" fmla="*/ 163 w 216"/>
                <a:gd name="T75" fmla="*/ 81 h 216"/>
                <a:gd name="T76" fmla="*/ 166 w 216"/>
                <a:gd name="T77" fmla="*/ 74 h 216"/>
                <a:gd name="T78" fmla="*/ 167 w 216"/>
                <a:gd name="T79" fmla="*/ 61 h 216"/>
                <a:gd name="T80" fmla="*/ 167 w 216"/>
                <a:gd name="T81" fmla="*/ 37 h 216"/>
                <a:gd name="T82" fmla="*/ 161 w 216"/>
                <a:gd name="T83" fmla="*/ 43 h 216"/>
                <a:gd name="T84" fmla="*/ 161 w 216"/>
                <a:gd name="T85" fmla="*/ 5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6" h="216">
                  <a:moveTo>
                    <a:pt x="204" y="184"/>
                  </a:moveTo>
                  <a:cubicBezTo>
                    <a:pt x="204" y="183"/>
                    <a:pt x="205" y="181"/>
                    <a:pt x="205" y="179"/>
                  </a:cubicBezTo>
                  <a:cubicBezTo>
                    <a:pt x="205" y="126"/>
                    <a:pt x="161" y="84"/>
                    <a:pt x="108" y="84"/>
                  </a:cubicBezTo>
                  <a:cubicBezTo>
                    <a:pt x="55" y="84"/>
                    <a:pt x="12" y="126"/>
                    <a:pt x="12" y="179"/>
                  </a:cubicBezTo>
                  <a:cubicBezTo>
                    <a:pt x="12" y="181"/>
                    <a:pt x="12" y="183"/>
                    <a:pt x="12" y="184"/>
                  </a:cubicBezTo>
                  <a:cubicBezTo>
                    <a:pt x="5" y="186"/>
                    <a:pt x="0" y="192"/>
                    <a:pt x="0" y="199"/>
                  </a:cubicBezTo>
                  <a:cubicBezTo>
                    <a:pt x="0" y="201"/>
                    <a:pt x="0" y="201"/>
                    <a:pt x="0" y="201"/>
                  </a:cubicBezTo>
                  <a:cubicBezTo>
                    <a:pt x="0" y="209"/>
                    <a:pt x="7" y="216"/>
                    <a:pt x="15" y="216"/>
                  </a:cubicBezTo>
                  <a:cubicBezTo>
                    <a:pt x="201" y="216"/>
                    <a:pt x="201" y="216"/>
                    <a:pt x="201" y="216"/>
                  </a:cubicBezTo>
                  <a:cubicBezTo>
                    <a:pt x="209" y="216"/>
                    <a:pt x="216" y="209"/>
                    <a:pt x="216" y="201"/>
                  </a:cubicBezTo>
                  <a:cubicBezTo>
                    <a:pt x="216" y="199"/>
                    <a:pt x="216" y="199"/>
                    <a:pt x="216" y="199"/>
                  </a:cubicBezTo>
                  <a:cubicBezTo>
                    <a:pt x="216" y="192"/>
                    <a:pt x="211" y="186"/>
                    <a:pt x="204" y="184"/>
                  </a:cubicBezTo>
                  <a:close/>
                  <a:moveTo>
                    <a:pt x="108" y="92"/>
                  </a:moveTo>
                  <a:cubicBezTo>
                    <a:pt x="157" y="92"/>
                    <a:pt x="197" y="130"/>
                    <a:pt x="197" y="179"/>
                  </a:cubicBezTo>
                  <a:cubicBezTo>
                    <a:pt x="197" y="180"/>
                    <a:pt x="196" y="182"/>
                    <a:pt x="196" y="184"/>
                  </a:cubicBezTo>
                  <a:cubicBezTo>
                    <a:pt x="20" y="184"/>
                    <a:pt x="20" y="184"/>
                    <a:pt x="20" y="184"/>
                  </a:cubicBezTo>
                  <a:cubicBezTo>
                    <a:pt x="20" y="182"/>
                    <a:pt x="20" y="180"/>
                    <a:pt x="20" y="179"/>
                  </a:cubicBezTo>
                  <a:cubicBezTo>
                    <a:pt x="20" y="130"/>
                    <a:pt x="59" y="92"/>
                    <a:pt x="108" y="92"/>
                  </a:cubicBezTo>
                  <a:close/>
                  <a:moveTo>
                    <a:pt x="208" y="201"/>
                  </a:moveTo>
                  <a:cubicBezTo>
                    <a:pt x="208" y="204"/>
                    <a:pt x="204" y="208"/>
                    <a:pt x="200" y="208"/>
                  </a:cubicBezTo>
                  <a:cubicBezTo>
                    <a:pt x="16" y="208"/>
                    <a:pt x="16" y="208"/>
                    <a:pt x="16" y="208"/>
                  </a:cubicBezTo>
                  <a:cubicBezTo>
                    <a:pt x="12" y="208"/>
                    <a:pt x="8" y="204"/>
                    <a:pt x="8" y="201"/>
                  </a:cubicBezTo>
                  <a:cubicBezTo>
                    <a:pt x="8" y="199"/>
                    <a:pt x="8" y="199"/>
                    <a:pt x="8" y="199"/>
                  </a:cubicBezTo>
                  <a:cubicBezTo>
                    <a:pt x="8" y="195"/>
                    <a:pt x="11" y="192"/>
                    <a:pt x="15" y="192"/>
                  </a:cubicBezTo>
                  <a:cubicBezTo>
                    <a:pt x="201" y="192"/>
                    <a:pt x="201" y="192"/>
                    <a:pt x="201" y="192"/>
                  </a:cubicBezTo>
                  <a:cubicBezTo>
                    <a:pt x="205" y="192"/>
                    <a:pt x="208" y="195"/>
                    <a:pt x="208" y="199"/>
                  </a:cubicBezTo>
                  <a:lnTo>
                    <a:pt x="208" y="201"/>
                  </a:lnTo>
                  <a:close/>
                  <a:moveTo>
                    <a:pt x="44" y="175"/>
                  </a:moveTo>
                  <a:cubicBezTo>
                    <a:pt x="46" y="175"/>
                    <a:pt x="48" y="173"/>
                    <a:pt x="48" y="171"/>
                  </a:cubicBezTo>
                  <a:cubicBezTo>
                    <a:pt x="48" y="139"/>
                    <a:pt x="74" y="113"/>
                    <a:pt x="106" y="113"/>
                  </a:cubicBezTo>
                  <a:cubicBezTo>
                    <a:pt x="108" y="113"/>
                    <a:pt x="110" y="111"/>
                    <a:pt x="110" y="109"/>
                  </a:cubicBezTo>
                  <a:cubicBezTo>
                    <a:pt x="110" y="107"/>
                    <a:pt x="108" y="105"/>
                    <a:pt x="106" y="105"/>
                  </a:cubicBezTo>
                  <a:cubicBezTo>
                    <a:pt x="69" y="105"/>
                    <a:pt x="40" y="135"/>
                    <a:pt x="40" y="171"/>
                  </a:cubicBezTo>
                  <a:cubicBezTo>
                    <a:pt x="40" y="173"/>
                    <a:pt x="41" y="175"/>
                    <a:pt x="44" y="175"/>
                  </a:cubicBezTo>
                  <a:close/>
                  <a:moveTo>
                    <a:pt x="93" y="84"/>
                  </a:moveTo>
                  <a:cubicBezTo>
                    <a:pt x="95" y="84"/>
                    <a:pt x="97" y="82"/>
                    <a:pt x="97" y="80"/>
                  </a:cubicBezTo>
                  <a:cubicBezTo>
                    <a:pt x="97" y="75"/>
                    <a:pt x="102" y="71"/>
                    <a:pt x="107" y="71"/>
                  </a:cubicBezTo>
                  <a:cubicBezTo>
                    <a:pt x="109" y="71"/>
                    <a:pt x="109" y="71"/>
                    <a:pt x="109" y="71"/>
                  </a:cubicBezTo>
                  <a:cubicBezTo>
                    <a:pt x="115" y="71"/>
                    <a:pt x="119" y="75"/>
                    <a:pt x="119" y="80"/>
                  </a:cubicBezTo>
                  <a:cubicBezTo>
                    <a:pt x="119" y="82"/>
                    <a:pt x="121" y="83"/>
                    <a:pt x="124" y="83"/>
                  </a:cubicBezTo>
                  <a:cubicBezTo>
                    <a:pt x="126" y="83"/>
                    <a:pt x="128" y="82"/>
                    <a:pt x="128" y="80"/>
                  </a:cubicBezTo>
                  <a:cubicBezTo>
                    <a:pt x="128" y="71"/>
                    <a:pt x="119" y="64"/>
                    <a:pt x="109" y="64"/>
                  </a:cubicBezTo>
                  <a:cubicBezTo>
                    <a:pt x="107" y="64"/>
                    <a:pt x="107" y="64"/>
                    <a:pt x="107" y="64"/>
                  </a:cubicBezTo>
                  <a:cubicBezTo>
                    <a:pt x="97" y="64"/>
                    <a:pt x="88" y="71"/>
                    <a:pt x="88" y="80"/>
                  </a:cubicBezTo>
                  <a:cubicBezTo>
                    <a:pt x="88" y="82"/>
                    <a:pt x="90" y="84"/>
                    <a:pt x="93" y="84"/>
                  </a:cubicBezTo>
                  <a:close/>
                  <a:moveTo>
                    <a:pt x="48" y="48"/>
                  </a:moveTo>
                  <a:cubicBezTo>
                    <a:pt x="41" y="55"/>
                    <a:pt x="41" y="65"/>
                    <a:pt x="48" y="72"/>
                  </a:cubicBezTo>
                  <a:cubicBezTo>
                    <a:pt x="49" y="73"/>
                    <a:pt x="50" y="73"/>
                    <a:pt x="51" y="73"/>
                  </a:cubicBezTo>
                  <a:cubicBezTo>
                    <a:pt x="52" y="73"/>
                    <a:pt x="53" y="73"/>
                    <a:pt x="54" y="72"/>
                  </a:cubicBezTo>
                  <a:cubicBezTo>
                    <a:pt x="55" y="70"/>
                    <a:pt x="55" y="68"/>
                    <a:pt x="54" y="66"/>
                  </a:cubicBezTo>
                  <a:cubicBezTo>
                    <a:pt x="50" y="63"/>
                    <a:pt x="50" y="58"/>
                    <a:pt x="53" y="54"/>
                  </a:cubicBezTo>
                  <a:cubicBezTo>
                    <a:pt x="54" y="54"/>
                    <a:pt x="54" y="54"/>
                    <a:pt x="55" y="53"/>
                  </a:cubicBezTo>
                  <a:cubicBezTo>
                    <a:pt x="58" y="50"/>
                    <a:pt x="60" y="46"/>
                    <a:pt x="60" y="41"/>
                  </a:cubicBezTo>
                  <a:cubicBezTo>
                    <a:pt x="60" y="37"/>
                    <a:pt x="58" y="32"/>
                    <a:pt x="55" y="29"/>
                  </a:cubicBezTo>
                  <a:cubicBezTo>
                    <a:pt x="53" y="28"/>
                    <a:pt x="51" y="28"/>
                    <a:pt x="49" y="29"/>
                  </a:cubicBezTo>
                  <a:cubicBezTo>
                    <a:pt x="47" y="31"/>
                    <a:pt x="47" y="33"/>
                    <a:pt x="49" y="35"/>
                  </a:cubicBezTo>
                  <a:cubicBezTo>
                    <a:pt x="51" y="37"/>
                    <a:pt x="52" y="39"/>
                    <a:pt x="52" y="41"/>
                  </a:cubicBezTo>
                  <a:cubicBezTo>
                    <a:pt x="52" y="43"/>
                    <a:pt x="51" y="46"/>
                    <a:pt x="49" y="47"/>
                  </a:cubicBezTo>
                  <a:cubicBezTo>
                    <a:pt x="49" y="47"/>
                    <a:pt x="48" y="48"/>
                    <a:pt x="48" y="48"/>
                  </a:cubicBezTo>
                  <a:close/>
                  <a:moveTo>
                    <a:pt x="100" y="20"/>
                  </a:moveTo>
                  <a:cubicBezTo>
                    <a:pt x="93" y="27"/>
                    <a:pt x="93" y="37"/>
                    <a:pt x="100" y="44"/>
                  </a:cubicBezTo>
                  <a:cubicBezTo>
                    <a:pt x="101" y="45"/>
                    <a:pt x="102" y="45"/>
                    <a:pt x="103" y="45"/>
                  </a:cubicBezTo>
                  <a:cubicBezTo>
                    <a:pt x="104" y="45"/>
                    <a:pt x="105" y="45"/>
                    <a:pt x="106" y="44"/>
                  </a:cubicBezTo>
                  <a:cubicBezTo>
                    <a:pt x="107" y="42"/>
                    <a:pt x="107" y="40"/>
                    <a:pt x="106" y="38"/>
                  </a:cubicBezTo>
                  <a:cubicBezTo>
                    <a:pt x="102" y="35"/>
                    <a:pt x="102" y="29"/>
                    <a:pt x="105" y="26"/>
                  </a:cubicBezTo>
                  <a:cubicBezTo>
                    <a:pt x="106" y="26"/>
                    <a:pt x="106" y="26"/>
                    <a:pt x="107" y="25"/>
                  </a:cubicBezTo>
                  <a:cubicBezTo>
                    <a:pt x="110" y="22"/>
                    <a:pt x="112" y="18"/>
                    <a:pt x="112" y="13"/>
                  </a:cubicBezTo>
                  <a:cubicBezTo>
                    <a:pt x="112" y="9"/>
                    <a:pt x="110" y="4"/>
                    <a:pt x="107" y="1"/>
                  </a:cubicBezTo>
                  <a:cubicBezTo>
                    <a:pt x="105" y="0"/>
                    <a:pt x="103" y="0"/>
                    <a:pt x="101" y="1"/>
                  </a:cubicBezTo>
                  <a:cubicBezTo>
                    <a:pt x="99" y="3"/>
                    <a:pt x="99" y="5"/>
                    <a:pt x="101" y="7"/>
                  </a:cubicBezTo>
                  <a:cubicBezTo>
                    <a:pt x="103" y="9"/>
                    <a:pt x="104" y="11"/>
                    <a:pt x="104" y="13"/>
                  </a:cubicBezTo>
                  <a:cubicBezTo>
                    <a:pt x="104" y="15"/>
                    <a:pt x="103" y="17"/>
                    <a:pt x="101" y="19"/>
                  </a:cubicBezTo>
                  <a:cubicBezTo>
                    <a:pt x="101" y="19"/>
                    <a:pt x="100" y="20"/>
                    <a:pt x="100" y="20"/>
                  </a:cubicBezTo>
                  <a:close/>
                  <a:moveTo>
                    <a:pt x="160" y="56"/>
                  </a:moveTo>
                  <a:cubicBezTo>
                    <a:pt x="153" y="63"/>
                    <a:pt x="153" y="73"/>
                    <a:pt x="160" y="80"/>
                  </a:cubicBezTo>
                  <a:cubicBezTo>
                    <a:pt x="161" y="81"/>
                    <a:pt x="162" y="81"/>
                    <a:pt x="163" y="81"/>
                  </a:cubicBezTo>
                  <a:cubicBezTo>
                    <a:pt x="164" y="81"/>
                    <a:pt x="165" y="81"/>
                    <a:pt x="166" y="80"/>
                  </a:cubicBezTo>
                  <a:cubicBezTo>
                    <a:pt x="167" y="78"/>
                    <a:pt x="167" y="76"/>
                    <a:pt x="166" y="74"/>
                  </a:cubicBezTo>
                  <a:cubicBezTo>
                    <a:pt x="162" y="71"/>
                    <a:pt x="162" y="66"/>
                    <a:pt x="165" y="62"/>
                  </a:cubicBezTo>
                  <a:cubicBezTo>
                    <a:pt x="166" y="62"/>
                    <a:pt x="166" y="62"/>
                    <a:pt x="167" y="61"/>
                  </a:cubicBezTo>
                  <a:cubicBezTo>
                    <a:pt x="170" y="58"/>
                    <a:pt x="172" y="54"/>
                    <a:pt x="172" y="49"/>
                  </a:cubicBezTo>
                  <a:cubicBezTo>
                    <a:pt x="172" y="45"/>
                    <a:pt x="170" y="40"/>
                    <a:pt x="167" y="37"/>
                  </a:cubicBezTo>
                  <a:cubicBezTo>
                    <a:pt x="165" y="36"/>
                    <a:pt x="163" y="36"/>
                    <a:pt x="161" y="37"/>
                  </a:cubicBezTo>
                  <a:cubicBezTo>
                    <a:pt x="159" y="39"/>
                    <a:pt x="159" y="41"/>
                    <a:pt x="161" y="43"/>
                  </a:cubicBezTo>
                  <a:cubicBezTo>
                    <a:pt x="163" y="45"/>
                    <a:pt x="164" y="47"/>
                    <a:pt x="164" y="49"/>
                  </a:cubicBezTo>
                  <a:cubicBezTo>
                    <a:pt x="164" y="51"/>
                    <a:pt x="163" y="54"/>
                    <a:pt x="161" y="55"/>
                  </a:cubicBezTo>
                  <a:cubicBezTo>
                    <a:pt x="161" y="55"/>
                    <a:pt x="160" y="56"/>
                    <a:pt x="160" y="56"/>
                  </a:cubicBezTo>
                  <a:close/>
                </a:path>
              </a:pathLst>
            </a:custGeom>
            <a:solidFill>
              <a:schemeClr val="accent1"/>
            </a:solidFill>
            <a:ln>
              <a:noFill/>
            </a:ln>
          </p:spPr>
          <p:txBody>
            <a:bodyPr vert="horz" wrap="square" lIns="91440" tIns="45720" rIns="91440" bIns="45720" numCol="1" anchor="t" anchorCtr="0" compatLnSpc="1"/>
            <a:lstStyle/>
            <a:p>
              <a:endParaRPr lang="en-US"/>
            </a:p>
          </p:txBody>
        </p:sp>
      </p:grpSp>
      <p:grpSp>
        <p:nvGrpSpPr>
          <p:cNvPr id="40" name="Group 39"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5385151" y="2582722"/>
            <a:ext cx="1421698" cy="1421698"/>
            <a:chOff x="5385151" y="2582722"/>
            <a:chExt cx="1421698" cy="1421698"/>
          </a:xfrm>
        </p:grpSpPr>
        <p:sp>
          <p:nvSpPr>
            <p:cNvPr id="14" name="Oval 13"/>
            <p:cNvSpPr/>
            <p:nvPr/>
          </p:nvSpPr>
          <p:spPr>
            <a:xfrm>
              <a:off x="5385151" y="2582722"/>
              <a:ext cx="1421698" cy="1421698"/>
            </a:xfrm>
            <a:prstGeom prst="ellipse">
              <a:avLst/>
            </a:prstGeom>
            <a:solidFill>
              <a:schemeClr val="bg1"/>
            </a:solidFill>
            <a:ln>
              <a:noFill/>
            </a:ln>
            <a:effectLst>
              <a:outerShdw blurRad="660400" dist="571500" dir="5400000" sx="62000" sy="62000" algn="t"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103"/>
            <p:cNvSpPr>
              <a:spLocks noEditPoints="1"/>
            </p:cNvSpPr>
            <p:nvPr/>
          </p:nvSpPr>
          <p:spPr bwMode="auto">
            <a:xfrm>
              <a:off x="5795408" y="3125859"/>
              <a:ext cx="601184" cy="335424"/>
            </a:xfrm>
            <a:custGeom>
              <a:avLst/>
              <a:gdLst>
                <a:gd name="T0" fmla="*/ 187 w 236"/>
                <a:gd name="T1" fmla="*/ 52 h 132"/>
                <a:gd name="T2" fmla="*/ 198 w 236"/>
                <a:gd name="T3" fmla="*/ 40 h 132"/>
                <a:gd name="T4" fmla="*/ 236 w 236"/>
                <a:gd name="T5" fmla="*/ 26 h 132"/>
                <a:gd name="T6" fmla="*/ 199 w 236"/>
                <a:gd name="T7" fmla="*/ 12 h 132"/>
                <a:gd name="T8" fmla="*/ 54 w 236"/>
                <a:gd name="T9" fmla="*/ 0 h 132"/>
                <a:gd name="T10" fmla="*/ 12 w 236"/>
                <a:gd name="T11" fmla="*/ 12 h 132"/>
                <a:gd name="T12" fmla="*/ 12 w 236"/>
                <a:gd name="T13" fmla="*/ 40 h 132"/>
                <a:gd name="T14" fmla="*/ 54 w 236"/>
                <a:gd name="T15" fmla="*/ 52 h 132"/>
                <a:gd name="T16" fmla="*/ 46 w 236"/>
                <a:gd name="T17" fmla="*/ 57 h 132"/>
                <a:gd name="T18" fmla="*/ 24 w 236"/>
                <a:gd name="T19" fmla="*/ 89 h 132"/>
                <a:gd name="T20" fmla="*/ 152 w 236"/>
                <a:gd name="T21" fmla="*/ 96 h 132"/>
                <a:gd name="T22" fmla="*/ 232 w 236"/>
                <a:gd name="T23" fmla="*/ 78 h 132"/>
                <a:gd name="T24" fmla="*/ 200 w 236"/>
                <a:gd name="T25" fmla="*/ 20 h 132"/>
                <a:gd name="T26" fmla="*/ 228 w 236"/>
                <a:gd name="T27" fmla="*/ 26 h 132"/>
                <a:gd name="T28" fmla="*/ 200 w 236"/>
                <a:gd name="T29" fmla="*/ 32 h 132"/>
                <a:gd name="T30" fmla="*/ 200 w 236"/>
                <a:gd name="T31" fmla="*/ 20 h 132"/>
                <a:gd name="T32" fmla="*/ 12 w 236"/>
                <a:gd name="T33" fmla="*/ 32 h 132"/>
                <a:gd name="T34" fmla="*/ 12 w 236"/>
                <a:gd name="T35" fmla="*/ 20 h 132"/>
                <a:gd name="T36" fmla="*/ 36 w 236"/>
                <a:gd name="T37" fmla="*/ 20 h 132"/>
                <a:gd name="T38" fmla="*/ 36 w 236"/>
                <a:gd name="T39" fmla="*/ 32 h 132"/>
                <a:gd name="T40" fmla="*/ 54 w 236"/>
                <a:gd name="T41" fmla="*/ 44 h 132"/>
                <a:gd name="T42" fmla="*/ 44 w 236"/>
                <a:gd name="T43" fmla="*/ 20 h 132"/>
                <a:gd name="T44" fmla="*/ 181 w 236"/>
                <a:gd name="T45" fmla="*/ 8 h 132"/>
                <a:gd name="T46" fmla="*/ 192 w 236"/>
                <a:gd name="T47" fmla="*/ 32 h 132"/>
                <a:gd name="T48" fmla="*/ 54 w 236"/>
                <a:gd name="T49" fmla="*/ 44 h 132"/>
                <a:gd name="T50" fmla="*/ 188 w 236"/>
                <a:gd name="T51" fmla="*/ 88 h 132"/>
                <a:gd name="T52" fmla="*/ 26 w 236"/>
                <a:gd name="T53" fmla="*/ 81 h 132"/>
                <a:gd name="T54" fmla="*/ 49 w 236"/>
                <a:gd name="T55" fmla="*/ 64 h 132"/>
                <a:gd name="T56" fmla="*/ 155 w 236"/>
                <a:gd name="T57" fmla="*/ 52 h 132"/>
                <a:gd name="T58" fmla="*/ 214 w 236"/>
                <a:gd name="T59" fmla="*/ 66 h 132"/>
                <a:gd name="T60" fmla="*/ 184 w 236"/>
                <a:gd name="T61" fmla="*/ 16 h 132"/>
                <a:gd name="T62" fmla="*/ 56 w 236"/>
                <a:gd name="T63" fmla="*/ 12 h 132"/>
                <a:gd name="T64" fmla="*/ 56 w 236"/>
                <a:gd name="T65" fmla="*/ 20 h 132"/>
                <a:gd name="T66" fmla="*/ 184 w 236"/>
                <a:gd name="T67" fmla="*/ 16 h 132"/>
                <a:gd name="T68" fmla="*/ 18 w 236"/>
                <a:gd name="T69" fmla="*/ 109 h 132"/>
                <a:gd name="T70" fmla="*/ 75 w 236"/>
                <a:gd name="T71" fmla="*/ 120 h 132"/>
                <a:gd name="T72" fmla="*/ 75 w 236"/>
                <a:gd name="T73" fmla="*/ 120 h 132"/>
                <a:gd name="T74" fmla="*/ 52 w 236"/>
                <a:gd name="T75" fmla="*/ 114 h 132"/>
                <a:gd name="T76" fmla="*/ 23 w 236"/>
                <a:gd name="T77" fmla="*/ 50 h 132"/>
                <a:gd name="T78" fmla="*/ 23 w 236"/>
                <a:gd name="T79" fmla="*/ 50 h 132"/>
                <a:gd name="T80" fmla="*/ 96 w 236"/>
                <a:gd name="T81" fmla="*/ 117 h 132"/>
                <a:gd name="T82" fmla="*/ 184 w 236"/>
                <a:gd name="T83" fmla="*/ 104 h 132"/>
                <a:gd name="T84" fmla="*/ 184 w 236"/>
                <a:gd name="T85" fmla="*/ 104 h 132"/>
                <a:gd name="T86" fmla="*/ 227 w 236"/>
                <a:gd name="T87" fmla="*/ 58 h 132"/>
                <a:gd name="T88" fmla="*/ 223 w 236"/>
                <a:gd name="T89" fmla="*/ 98 h 132"/>
                <a:gd name="T90" fmla="*/ 223 w 236"/>
                <a:gd name="T91" fmla="*/ 9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6" h="132">
                  <a:moveTo>
                    <a:pt x="218" y="59"/>
                  </a:moveTo>
                  <a:cubicBezTo>
                    <a:pt x="208" y="54"/>
                    <a:pt x="198" y="53"/>
                    <a:pt x="187" y="52"/>
                  </a:cubicBezTo>
                  <a:cubicBezTo>
                    <a:pt x="186" y="52"/>
                    <a:pt x="185" y="52"/>
                    <a:pt x="184" y="52"/>
                  </a:cubicBezTo>
                  <a:cubicBezTo>
                    <a:pt x="191" y="51"/>
                    <a:pt x="196" y="46"/>
                    <a:pt x="198" y="40"/>
                  </a:cubicBezTo>
                  <a:cubicBezTo>
                    <a:pt x="224" y="40"/>
                    <a:pt x="224" y="40"/>
                    <a:pt x="224" y="40"/>
                  </a:cubicBezTo>
                  <a:cubicBezTo>
                    <a:pt x="231" y="40"/>
                    <a:pt x="236" y="33"/>
                    <a:pt x="236" y="26"/>
                  </a:cubicBezTo>
                  <a:cubicBezTo>
                    <a:pt x="236" y="19"/>
                    <a:pt x="231" y="12"/>
                    <a:pt x="224" y="12"/>
                  </a:cubicBezTo>
                  <a:cubicBezTo>
                    <a:pt x="199" y="12"/>
                    <a:pt x="199" y="12"/>
                    <a:pt x="199" y="12"/>
                  </a:cubicBezTo>
                  <a:cubicBezTo>
                    <a:pt x="196" y="5"/>
                    <a:pt x="190" y="0"/>
                    <a:pt x="181" y="0"/>
                  </a:cubicBezTo>
                  <a:cubicBezTo>
                    <a:pt x="54" y="0"/>
                    <a:pt x="54" y="0"/>
                    <a:pt x="54" y="0"/>
                  </a:cubicBezTo>
                  <a:cubicBezTo>
                    <a:pt x="46" y="0"/>
                    <a:pt x="40" y="5"/>
                    <a:pt x="37" y="12"/>
                  </a:cubicBezTo>
                  <a:cubicBezTo>
                    <a:pt x="12" y="12"/>
                    <a:pt x="12" y="12"/>
                    <a:pt x="12" y="12"/>
                  </a:cubicBezTo>
                  <a:cubicBezTo>
                    <a:pt x="5" y="12"/>
                    <a:pt x="0" y="19"/>
                    <a:pt x="0" y="26"/>
                  </a:cubicBezTo>
                  <a:cubicBezTo>
                    <a:pt x="0" y="33"/>
                    <a:pt x="5" y="40"/>
                    <a:pt x="12" y="40"/>
                  </a:cubicBezTo>
                  <a:cubicBezTo>
                    <a:pt x="38" y="40"/>
                    <a:pt x="38" y="40"/>
                    <a:pt x="38" y="40"/>
                  </a:cubicBezTo>
                  <a:cubicBezTo>
                    <a:pt x="40" y="47"/>
                    <a:pt x="46" y="52"/>
                    <a:pt x="54" y="52"/>
                  </a:cubicBezTo>
                  <a:cubicBezTo>
                    <a:pt x="57" y="52"/>
                    <a:pt x="57" y="52"/>
                    <a:pt x="57" y="52"/>
                  </a:cubicBezTo>
                  <a:cubicBezTo>
                    <a:pt x="53" y="54"/>
                    <a:pt x="49" y="56"/>
                    <a:pt x="46" y="57"/>
                  </a:cubicBezTo>
                  <a:cubicBezTo>
                    <a:pt x="25" y="67"/>
                    <a:pt x="12" y="73"/>
                    <a:pt x="13" y="81"/>
                  </a:cubicBezTo>
                  <a:cubicBezTo>
                    <a:pt x="14" y="86"/>
                    <a:pt x="21" y="88"/>
                    <a:pt x="24" y="89"/>
                  </a:cubicBezTo>
                  <a:cubicBezTo>
                    <a:pt x="52" y="95"/>
                    <a:pt x="82" y="97"/>
                    <a:pt x="111" y="97"/>
                  </a:cubicBezTo>
                  <a:cubicBezTo>
                    <a:pt x="125" y="97"/>
                    <a:pt x="138" y="97"/>
                    <a:pt x="152" y="96"/>
                  </a:cubicBezTo>
                  <a:cubicBezTo>
                    <a:pt x="164" y="96"/>
                    <a:pt x="176" y="96"/>
                    <a:pt x="188" y="96"/>
                  </a:cubicBezTo>
                  <a:cubicBezTo>
                    <a:pt x="200" y="96"/>
                    <a:pt x="228" y="91"/>
                    <a:pt x="232" y="78"/>
                  </a:cubicBezTo>
                  <a:cubicBezTo>
                    <a:pt x="233" y="71"/>
                    <a:pt x="228" y="65"/>
                    <a:pt x="218" y="59"/>
                  </a:cubicBezTo>
                  <a:close/>
                  <a:moveTo>
                    <a:pt x="200" y="20"/>
                  </a:moveTo>
                  <a:cubicBezTo>
                    <a:pt x="224" y="20"/>
                    <a:pt x="224" y="20"/>
                    <a:pt x="224" y="20"/>
                  </a:cubicBezTo>
                  <a:cubicBezTo>
                    <a:pt x="226" y="20"/>
                    <a:pt x="228" y="23"/>
                    <a:pt x="228" y="26"/>
                  </a:cubicBezTo>
                  <a:cubicBezTo>
                    <a:pt x="228" y="29"/>
                    <a:pt x="226" y="32"/>
                    <a:pt x="224" y="32"/>
                  </a:cubicBezTo>
                  <a:cubicBezTo>
                    <a:pt x="200" y="32"/>
                    <a:pt x="200" y="32"/>
                    <a:pt x="200" y="32"/>
                  </a:cubicBezTo>
                  <a:cubicBezTo>
                    <a:pt x="200" y="32"/>
                    <a:pt x="200" y="32"/>
                    <a:pt x="200" y="32"/>
                  </a:cubicBezTo>
                  <a:cubicBezTo>
                    <a:pt x="200" y="20"/>
                    <a:pt x="200" y="20"/>
                    <a:pt x="200" y="20"/>
                  </a:cubicBezTo>
                  <a:cubicBezTo>
                    <a:pt x="200" y="20"/>
                    <a:pt x="200" y="20"/>
                    <a:pt x="200" y="20"/>
                  </a:cubicBezTo>
                  <a:close/>
                  <a:moveTo>
                    <a:pt x="12" y="32"/>
                  </a:moveTo>
                  <a:cubicBezTo>
                    <a:pt x="10" y="32"/>
                    <a:pt x="8" y="29"/>
                    <a:pt x="8" y="26"/>
                  </a:cubicBezTo>
                  <a:cubicBezTo>
                    <a:pt x="8" y="23"/>
                    <a:pt x="10" y="20"/>
                    <a:pt x="12" y="20"/>
                  </a:cubicBezTo>
                  <a:cubicBezTo>
                    <a:pt x="36" y="20"/>
                    <a:pt x="36" y="20"/>
                    <a:pt x="36" y="20"/>
                  </a:cubicBezTo>
                  <a:cubicBezTo>
                    <a:pt x="36" y="20"/>
                    <a:pt x="36" y="20"/>
                    <a:pt x="36" y="20"/>
                  </a:cubicBezTo>
                  <a:cubicBezTo>
                    <a:pt x="36" y="32"/>
                    <a:pt x="36" y="32"/>
                    <a:pt x="36" y="32"/>
                  </a:cubicBezTo>
                  <a:cubicBezTo>
                    <a:pt x="36" y="32"/>
                    <a:pt x="36" y="32"/>
                    <a:pt x="36" y="32"/>
                  </a:cubicBezTo>
                  <a:lnTo>
                    <a:pt x="12" y="32"/>
                  </a:lnTo>
                  <a:close/>
                  <a:moveTo>
                    <a:pt x="54" y="44"/>
                  </a:moveTo>
                  <a:cubicBezTo>
                    <a:pt x="47" y="44"/>
                    <a:pt x="44" y="38"/>
                    <a:pt x="44" y="32"/>
                  </a:cubicBezTo>
                  <a:cubicBezTo>
                    <a:pt x="44" y="20"/>
                    <a:pt x="44" y="20"/>
                    <a:pt x="44" y="20"/>
                  </a:cubicBezTo>
                  <a:cubicBezTo>
                    <a:pt x="44" y="14"/>
                    <a:pt x="47" y="8"/>
                    <a:pt x="54" y="8"/>
                  </a:cubicBezTo>
                  <a:cubicBezTo>
                    <a:pt x="181" y="8"/>
                    <a:pt x="181" y="8"/>
                    <a:pt x="181" y="8"/>
                  </a:cubicBezTo>
                  <a:cubicBezTo>
                    <a:pt x="189" y="8"/>
                    <a:pt x="192" y="14"/>
                    <a:pt x="192" y="20"/>
                  </a:cubicBezTo>
                  <a:cubicBezTo>
                    <a:pt x="192" y="32"/>
                    <a:pt x="192" y="32"/>
                    <a:pt x="192" y="32"/>
                  </a:cubicBezTo>
                  <a:cubicBezTo>
                    <a:pt x="192" y="38"/>
                    <a:pt x="188" y="44"/>
                    <a:pt x="181" y="44"/>
                  </a:cubicBezTo>
                  <a:lnTo>
                    <a:pt x="54" y="44"/>
                  </a:lnTo>
                  <a:close/>
                  <a:moveTo>
                    <a:pt x="224" y="76"/>
                  </a:moveTo>
                  <a:cubicBezTo>
                    <a:pt x="222" y="82"/>
                    <a:pt x="202" y="88"/>
                    <a:pt x="188" y="88"/>
                  </a:cubicBezTo>
                  <a:cubicBezTo>
                    <a:pt x="176" y="88"/>
                    <a:pt x="164" y="88"/>
                    <a:pt x="151" y="88"/>
                  </a:cubicBezTo>
                  <a:cubicBezTo>
                    <a:pt x="109" y="89"/>
                    <a:pt x="65" y="90"/>
                    <a:pt x="26" y="81"/>
                  </a:cubicBezTo>
                  <a:cubicBezTo>
                    <a:pt x="23" y="80"/>
                    <a:pt x="22" y="80"/>
                    <a:pt x="21" y="80"/>
                  </a:cubicBezTo>
                  <a:cubicBezTo>
                    <a:pt x="24" y="76"/>
                    <a:pt x="40" y="68"/>
                    <a:pt x="49" y="64"/>
                  </a:cubicBezTo>
                  <a:cubicBezTo>
                    <a:pt x="63" y="58"/>
                    <a:pt x="69" y="55"/>
                    <a:pt x="72" y="52"/>
                  </a:cubicBezTo>
                  <a:cubicBezTo>
                    <a:pt x="155" y="52"/>
                    <a:pt x="155" y="52"/>
                    <a:pt x="155" y="52"/>
                  </a:cubicBezTo>
                  <a:cubicBezTo>
                    <a:pt x="164" y="58"/>
                    <a:pt x="175" y="59"/>
                    <a:pt x="186" y="60"/>
                  </a:cubicBezTo>
                  <a:cubicBezTo>
                    <a:pt x="196" y="61"/>
                    <a:pt x="206" y="62"/>
                    <a:pt x="214" y="66"/>
                  </a:cubicBezTo>
                  <a:cubicBezTo>
                    <a:pt x="222" y="71"/>
                    <a:pt x="224" y="74"/>
                    <a:pt x="224" y="76"/>
                  </a:cubicBezTo>
                  <a:close/>
                  <a:moveTo>
                    <a:pt x="184" y="16"/>
                  </a:moveTo>
                  <a:cubicBezTo>
                    <a:pt x="184" y="14"/>
                    <a:pt x="182" y="12"/>
                    <a:pt x="180" y="12"/>
                  </a:cubicBezTo>
                  <a:cubicBezTo>
                    <a:pt x="56" y="12"/>
                    <a:pt x="56" y="12"/>
                    <a:pt x="56" y="12"/>
                  </a:cubicBezTo>
                  <a:cubicBezTo>
                    <a:pt x="54" y="12"/>
                    <a:pt x="52" y="14"/>
                    <a:pt x="52" y="16"/>
                  </a:cubicBezTo>
                  <a:cubicBezTo>
                    <a:pt x="52" y="18"/>
                    <a:pt x="54" y="20"/>
                    <a:pt x="56" y="20"/>
                  </a:cubicBezTo>
                  <a:cubicBezTo>
                    <a:pt x="180" y="20"/>
                    <a:pt x="180" y="20"/>
                    <a:pt x="180" y="20"/>
                  </a:cubicBezTo>
                  <a:cubicBezTo>
                    <a:pt x="182" y="20"/>
                    <a:pt x="184" y="18"/>
                    <a:pt x="184" y="16"/>
                  </a:cubicBezTo>
                  <a:close/>
                  <a:moveTo>
                    <a:pt x="18" y="97"/>
                  </a:moveTo>
                  <a:cubicBezTo>
                    <a:pt x="10" y="97"/>
                    <a:pt x="10" y="109"/>
                    <a:pt x="18" y="109"/>
                  </a:cubicBezTo>
                  <a:cubicBezTo>
                    <a:pt x="25" y="109"/>
                    <a:pt x="25" y="97"/>
                    <a:pt x="18" y="97"/>
                  </a:cubicBezTo>
                  <a:close/>
                  <a:moveTo>
                    <a:pt x="75" y="120"/>
                  </a:moveTo>
                  <a:cubicBezTo>
                    <a:pt x="67" y="120"/>
                    <a:pt x="67" y="132"/>
                    <a:pt x="75" y="132"/>
                  </a:cubicBezTo>
                  <a:cubicBezTo>
                    <a:pt x="83" y="132"/>
                    <a:pt x="83" y="120"/>
                    <a:pt x="75" y="120"/>
                  </a:cubicBezTo>
                  <a:close/>
                  <a:moveTo>
                    <a:pt x="52" y="102"/>
                  </a:moveTo>
                  <a:cubicBezTo>
                    <a:pt x="44" y="102"/>
                    <a:pt x="44" y="114"/>
                    <a:pt x="52" y="114"/>
                  </a:cubicBezTo>
                  <a:cubicBezTo>
                    <a:pt x="60" y="114"/>
                    <a:pt x="60" y="102"/>
                    <a:pt x="52" y="102"/>
                  </a:cubicBezTo>
                  <a:close/>
                  <a:moveTo>
                    <a:pt x="23" y="50"/>
                  </a:moveTo>
                  <a:cubicBezTo>
                    <a:pt x="16" y="50"/>
                    <a:pt x="16" y="62"/>
                    <a:pt x="23" y="62"/>
                  </a:cubicBezTo>
                  <a:cubicBezTo>
                    <a:pt x="31" y="62"/>
                    <a:pt x="31" y="50"/>
                    <a:pt x="23" y="50"/>
                  </a:cubicBezTo>
                  <a:close/>
                  <a:moveTo>
                    <a:pt x="96" y="105"/>
                  </a:moveTo>
                  <a:cubicBezTo>
                    <a:pt x="88" y="105"/>
                    <a:pt x="88" y="117"/>
                    <a:pt x="96" y="117"/>
                  </a:cubicBezTo>
                  <a:cubicBezTo>
                    <a:pt x="103" y="117"/>
                    <a:pt x="103" y="105"/>
                    <a:pt x="96" y="105"/>
                  </a:cubicBezTo>
                  <a:close/>
                  <a:moveTo>
                    <a:pt x="184" y="104"/>
                  </a:moveTo>
                  <a:cubicBezTo>
                    <a:pt x="176" y="104"/>
                    <a:pt x="176" y="116"/>
                    <a:pt x="184" y="116"/>
                  </a:cubicBezTo>
                  <a:cubicBezTo>
                    <a:pt x="192" y="116"/>
                    <a:pt x="192" y="104"/>
                    <a:pt x="184" y="104"/>
                  </a:cubicBezTo>
                  <a:close/>
                  <a:moveTo>
                    <a:pt x="227" y="46"/>
                  </a:moveTo>
                  <a:cubicBezTo>
                    <a:pt x="219" y="46"/>
                    <a:pt x="219" y="58"/>
                    <a:pt x="227" y="58"/>
                  </a:cubicBezTo>
                  <a:cubicBezTo>
                    <a:pt x="235" y="58"/>
                    <a:pt x="235" y="46"/>
                    <a:pt x="227" y="46"/>
                  </a:cubicBezTo>
                  <a:close/>
                  <a:moveTo>
                    <a:pt x="223" y="98"/>
                  </a:moveTo>
                  <a:cubicBezTo>
                    <a:pt x="215" y="98"/>
                    <a:pt x="215" y="110"/>
                    <a:pt x="223" y="110"/>
                  </a:cubicBezTo>
                  <a:cubicBezTo>
                    <a:pt x="231" y="110"/>
                    <a:pt x="231" y="98"/>
                    <a:pt x="223" y="98"/>
                  </a:cubicBezTo>
                  <a:close/>
                </a:path>
              </a:pathLst>
            </a:custGeom>
            <a:solidFill>
              <a:schemeClr val="accent1"/>
            </a:solidFill>
            <a:ln>
              <a:noFill/>
            </a:ln>
          </p:spPr>
          <p:txBody>
            <a:bodyPr vert="horz" wrap="square" lIns="91440" tIns="45720" rIns="91440" bIns="45720" numCol="1" anchor="t" anchorCtr="0" compatLnSpc="1"/>
            <a:lstStyle/>
            <a:p>
              <a:endParaRPr lang="en-US"/>
            </a:p>
          </p:txBody>
        </p:sp>
      </p:grpSp>
      <p:sp>
        <p:nvSpPr>
          <p:cNvPr id="2" name="e7d195523061f1c0"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hidden="1"/>
          <p:cNvSpPr txBox="1"/>
          <p:nvPr/>
        </p:nvSpPr>
        <p:spPr>
          <a:xfrm>
            <a:off x="-355600" y="1803400"/>
            <a:ext cx="323807" cy="1016000"/>
          </a:xfrm>
          <a:prstGeom prst="rect">
            <a:avLst/>
          </a:prstGeom>
          <a:noFill/>
        </p:spPr>
        <p:txBody>
          <a:bodyPr vert="wordArtVert" rtlCol="0">
            <a:spAutoFit/>
          </a:bodyPr>
          <a:lstStyle/>
          <a:p>
            <a:r>
              <a:rPr lang="en-US" altLang="zh-CN" sz="100"/>
              <a:t>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a:t>
            </a:r>
            <a:endParaRPr lang="zh-CN" altLang="en-US" sz="10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1453746" y="2321004"/>
            <a:ext cx="3724096" cy="2215991"/>
          </a:xfrm>
          <a:prstGeom prst="rect">
            <a:avLst/>
          </a:prstGeom>
          <a:noFill/>
        </p:spPr>
        <p:txBody>
          <a:bodyPr wrap="none" rtlCol="0">
            <a:spAutoFit/>
          </a:bodyPr>
          <a:lstStyle/>
          <a:p>
            <a:pPr algn="ctr"/>
            <a:r>
              <a:rPr lang="zh-CN" altLang="en-US" sz="13800" dirty="0">
                <a:solidFill>
                  <a:schemeClr val="tx2">
                    <a:lumMod val="50000"/>
                  </a:schemeClr>
                </a:solidFill>
                <a:latin typeface="方正吕建德字体" panose="02010600010101010101" pitchFamily="2" charset="-122"/>
                <a:ea typeface="方正吕建德字体" panose="02010600010101010101" pitchFamily="2" charset="-122"/>
              </a:rPr>
              <a:t>目录</a:t>
            </a:r>
          </a:p>
        </p:txBody>
      </p:sp>
      <p:sp>
        <p:nvSpPr>
          <p:cNvPr id="3" name="文本框 2"/>
          <p:cNvSpPr txBox="1"/>
          <p:nvPr/>
        </p:nvSpPr>
        <p:spPr>
          <a:xfrm rot="5400000">
            <a:off x="1583977" y="3362101"/>
            <a:ext cx="3463633" cy="369332"/>
          </a:xfrm>
          <a:prstGeom prst="rect">
            <a:avLst/>
          </a:prstGeom>
          <a:noFill/>
        </p:spPr>
        <p:txBody>
          <a:bodyPr wrap="square" rtlCol="0">
            <a:spAutoFit/>
          </a:bodyPr>
          <a:lstStyle/>
          <a:p>
            <a:pPr algn="dist"/>
            <a:r>
              <a:rPr lang="en-US" altLang="zh-CN" dirty="0">
                <a:solidFill>
                  <a:schemeClr val="bg1">
                    <a:lumMod val="50000"/>
                  </a:schemeClr>
                </a:solidFill>
                <a:latin typeface="方正苏新诗柳楷简体" panose="02000000000000000000" pitchFamily="2" charset="-122"/>
                <a:ea typeface="方正苏新诗柳楷简体" panose="02000000000000000000" pitchFamily="2" charset="-122"/>
              </a:rPr>
              <a:t>CONTENTS</a:t>
            </a:r>
            <a:endParaRPr lang="zh-CN" altLang="en-US" dirty="0">
              <a:solidFill>
                <a:schemeClr val="bg1">
                  <a:lumMod val="50000"/>
                </a:schemeClr>
              </a:solidFill>
              <a:latin typeface="方正苏新诗柳楷简体" panose="02000000000000000000" pitchFamily="2" charset="-122"/>
              <a:ea typeface="方正苏新诗柳楷简体" panose="02000000000000000000" pitchFamily="2" charset="-122"/>
            </a:endParaRPr>
          </a:p>
        </p:txBody>
      </p:sp>
      <p:sp>
        <p:nvSpPr>
          <p:cNvPr id="4" name="矩形 3"/>
          <p:cNvSpPr/>
          <p:nvPr/>
        </p:nvSpPr>
        <p:spPr>
          <a:xfrm>
            <a:off x="6262255" y="0"/>
            <a:ext cx="5929745" cy="6858000"/>
          </a:xfrm>
          <a:prstGeom prst="rect">
            <a:avLst/>
          </a:prstGeom>
          <a:blipFill>
            <a:blip r:embed="rId4" cstate="screen"/>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Group 41"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7656835" y="2018531"/>
            <a:ext cx="3140581" cy="1288407"/>
            <a:chOff x="4201762" y="1323425"/>
            <a:chExt cx="3140581" cy="1288407"/>
          </a:xfrm>
        </p:grpSpPr>
        <p:sp>
          <p:nvSpPr>
            <p:cNvPr id="6" name="Rectangle: Rounded Corners 20"/>
            <p:cNvSpPr/>
            <p:nvPr/>
          </p:nvSpPr>
          <p:spPr>
            <a:xfrm>
              <a:off x="4201762" y="1323425"/>
              <a:ext cx="3140581" cy="1105576"/>
            </a:xfrm>
            <a:prstGeom prst="roundRect">
              <a:avLst>
                <a:gd name="adj" fmla="val 7060"/>
              </a:avLst>
            </a:prstGeom>
            <a:solidFill>
              <a:schemeClr val="bg1"/>
            </a:solidFill>
            <a:ln>
              <a:noFill/>
            </a:ln>
            <a:effectLst>
              <a:outerShdw blurRad="698500" dist="241300" dir="5400000" sx="84000" sy="84000" algn="t" rotWithShape="0">
                <a:schemeClr val="tx1">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37"/>
            <p:cNvGrpSpPr/>
            <p:nvPr/>
          </p:nvGrpSpPr>
          <p:grpSpPr>
            <a:xfrm>
              <a:off x="4453473" y="1491032"/>
              <a:ext cx="2637159" cy="709291"/>
              <a:chOff x="4453473" y="1491032"/>
              <a:chExt cx="2637159" cy="709291"/>
            </a:xfrm>
          </p:grpSpPr>
          <p:sp>
            <p:nvSpPr>
              <p:cNvPr id="11" name="TextBox 18"/>
              <p:cNvSpPr txBox="1"/>
              <p:nvPr/>
            </p:nvSpPr>
            <p:spPr>
              <a:xfrm>
                <a:off x="4702530" y="1491032"/>
                <a:ext cx="2139044" cy="338554"/>
              </a:xfrm>
              <a:prstGeom prst="rect">
                <a:avLst/>
              </a:prstGeom>
              <a:noFill/>
            </p:spPr>
            <p:txBody>
              <a:bodyPr wrap="square" rtlCol="0">
                <a:spAutoFit/>
              </a:bodyPr>
              <a:lstStyle/>
              <a:p>
                <a:pPr algn="ctr"/>
                <a:r>
                  <a:rPr lang="en-US" sz="1600" b="1" dirty="0">
                    <a:solidFill>
                      <a:schemeClr val="tx1">
                        <a:lumMod val="75000"/>
                        <a:lumOff val="25000"/>
                      </a:schemeClr>
                    </a:solidFill>
                    <a:latin typeface="+mj-lt"/>
                  </a:rPr>
                  <a:t>Feature 02</a:t>
                </a:r>
              </a:p>
            </p:txBody>
          </p:sp>
          <p:sp>
            <p:nvSpPr>
              <p:cNvPr id="12" name="TextBox 17"/>
              <p:cNvSpPr txBox="1"/>
              <p:nvPr/>
            </p:nvSpPr>
            <p:spPr>
              <a:xfrm>
                <a:off x="4453473" y="1776778"/>
                <a:ext cx="2637159" cy="423545"/>
              </a:xfrm>
              <a:prstGeom prst="rect">
                <a:avLst/>
              </a:prstGeom>
              <a:noFill/>
            </p:spPr>
            <p:txBody>
              <a:bodyPr wrap="square" rtlCol="0">
                <a:spAutoFit/>
              </a:bodyPr>
              <a:lstStyle/>
              <a:p>
                <a:pPr algn="ctr">
                  <a:lnSpc>
                    <a:spcPct val="120000"/>
                  </a:lnSpc>
                </a:pPr>
                <a:r>
                  <a:rPr lang="zh-CN" altLang="en-US" b="1" dirty="0">
                    <a:solidFill>
                      <a:schemeClr val="bg1">
                        <a:lumMod val="65000"/>
                      </a:schemeClr>
                    </a:solidFill>
                  </a:rPr>
                  <a:t>男性产假的目的</a:t>
                </a:r>
              </a:p>
            </p:txBody>
          </p:sp>
        </p:grpSp>
        <p:grpSp>
          <p:nvGrpSpPr>
            <p:cNvPr id="8" name="Group 40"/>
            <p:cNvGrpSpPr/>
            <p:nvPr/>
          </p:nvGrpSpPr>
          <p:grpSpPr>
            <a:xfrm>
              <a:off x="5578277" y="2257871"/>
              <a:ext cx="353961" cy="353961"/>
              <a:chOff x="5578277" y="2257871"/>
              <a:chExt cx="353961" cy="353961"/>
            </a:xfrm>
          </p:grpSpPr>
          <p:sp>
            <p:nvSpPr>
              <p:cNvPr id="9" name="Rectangle: Rounded Corners 38"/>
              <p:cNvSpPr/>
              <p:nvPr/>
            </p:nvSpPr>
            <p:spPr>
              <a:xfrm>
                <a:off x="5578277" y="2257871"/>
                <a:ext cx="353961" cy="353961"/>
              </a:xfrm>
              <a:prstGeom prst="roundRect">
                <a:avLst>
                  <a:gd name="adj" fmla="val 13079"/>
                </a:avLst>
              </a:prstGeom>
              <a:ln>
                <a:noFill/>
              </a:ln>
              <a:effectLst>
                <a:outerShdw blurRad="241300" dist="101600" dir="5400000" sx="93000" sy="93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49"/>
              <p:cNvSpPr/>
              <p:nvPr/>
            </p:nvSpPr>
            <p:spPr bwMode="auto">
              <a:xfrm>
                <a:off x="5722973" y="2371917"/>
                <a:ext cx="64569" cy="125868"/>
              </a:xfrm>
              <a:custGeom>
                <a:avLst/>
                <a:gdLst>
                  <a:gd name="T0" fmla="*/ 106 w 107"/>
                  <a:gd name="T1" fmla="*/ 101 h 208"/>
                  <a:gd name="T2" fmla="*/ 7 w 107"/>
                  <a:gd name="T3" fmla="*/ 1 h 208"/>
                  <a:gd name="T4" fmla="*/ 1 w 107"/>
                  <a:gd name="T5" fmla="*/ 1 h 208"/>
                  <a:gd name="T6" fmla="*/ 1 w 107"/>
                  <a:gd name="T7" fmla="*/ 7 h 208"/>
                  <a:gd name="T8" fmla="*/ 98 w 107"/>
                  <a:gd name="T9" fmla="*/ 104 h 208"/>
                  <a:gd name="T10" fmla="*/ 1 w 107"/>
                  <a:gd name="T11" fmla="*/ 201 h 208"/>
                  <a:gd name="T12" fmla="*/ 1 w 107"/>
                  <a:gd name="T13" fmla="*/ 206 h 208"/>
                  <a:gd name="T14" fmla="*/ 4 w 107"/>
                  <a:gd name="T15" fmla="*/ 208 h 208"/>
                  <a:gd name="T16" fmla="*/ 7 w 107"/>
                  <a:gd name="T17" fmla="*/ 206 h 208"/>
                  <a:gd name="T18" fmla="*/ 106 w 107"/>
                  <a:gd name="T19" fmla="*/ 107 h 208"/>
                  <a:gd name="T20" fmla="*/ 107 w 107"/>
                  <a:gd name="T21" fmla="*/ 104 h 208"/>
                  <a:gd name="T22" fmla="*/ 106 w 107"/>
                  <a:gd name="T23" fmla="*/ 101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7" h="208">
                    <a:moveTo>
                      <a:pt x="106" y="101"/>
                    </a:moveTo>
                    <a:cubicBezTo>
                      <a:pt x="7" y="1"/>
                      <a:pt x="7" y="1"/>
                      <a:pt x="7" y="1"/>
                    </a:cubicBezTo>
                    <a:cubicBezTo>
                      <a:pt x="5" y="0"/>
                      <a:pt x="3" y="0"/>
                      <a:pt x="1" y="1"/>
                    </a:cubicBezTo>
                    <a:cubicBezTo>
                      <a:pt x="0" y="3"/>
                      <a:pt x="0" y="5"/>
                      <a:pt x="1" y="7"/>
                    </a:cubicBezTo>
                    <a:cubicBezTo>
                      <a:pt x="98" y="104"/>
                      <a:pt x="98" y="104"/>
                      <a:pt x="98" y="104"/>
                    </a:cubicBezTo>
                    <a:cubicBezTo>
                      <a:pt x="1" y="201"/>
                      <a:pt x="1" y="201"/>
                      <a:pt x="1" y="201"/>
                    </a:cubicBezTo>
                    <a:cubicBezTo>
                      <a:pt x="0" y="202"/>
                      <a:pt x="0" y="205"/>
                      <a:pt x="1" y="206"/>
                    </a:cubicBezTo>
                    <a:cubicBezTo>
                      <a:pt x="2" y="207"/>
                      <a:pt x="3" y="208"/>
                      <a:pt x="4" y="208"/>
                    </a:cubicBezTo>
                    <a:cubicBezTo>
                      <a:pt x="5" y="208"/>
                      <a:pt x="6" y="207"/>
                      <a:pt x="7" y="206"/>
                    </a:cubicBezTo>
                    <a:cubicBezTo>
                      <a:pt x="106" y="107"/>
                      <a:pt x="106" y="107"/>
                      <a:pt x="106" y="107"/>
                    </a:cubicBezTo>
                    <a:cubicBezTo>
                      <a:pt x="107" y="106"/>
                      <a:pt x="107" y="105"/>
                      <a:pt x="107" y="104"/>
                    </a:cubicBezTo>
                    <a:cubicBezTo>
                      <a:pt x="107" y="103"/>
                      <a:pt x="107" y="102"/>
                      <a:pt x="106" y="101"/>
                    </a:cubicBezTo>
                    <a:close/>
                  </a:path>
                </a:pathLst>
              </a:custGeom>
              <a:solidFill>
                <a:schemeClr val="bg1"/>
              </a:solidFill>
              <a:ln>
                <a:solidFill>
                  <a:schemeClr val="bg1"/>
                </a:solidFill>
              </a:ln>
            </p:spPr>
            <p:txBody>
              <a:bodyPr vert="horz" wrap="square" lIns="91440" tIns="45720" rIns="91440" bIns="45720" numCol="1" anchor="t" anchorCtr="0" compatLnSpc="1"/>
              <a:lstStyle/>
              <a:p>
                <a:endParaRPr lang="en-US"/>
              </a:p>
            </p:txBody>
          </p:sp>
        </p:grpSp>
      </p:grpSp>
      <p:grpSp>
        <p:nvGrpSpPr>
          <p:cNvPr id="13" name="Group 42"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7656836" y="514348"/>
            <a:ext cx="3140581" cy="1288407"/>
            <a:chOff x="4201762" y="1323425"/>
            <a:chExt cx="3140581" cy="1288407"/>
          </a:xfrm>
        </p:grpSpPr>
        <p:sp>
          <p:nvSpPr>
            <p:cNvPr id="14" name="Rectangle: Rounded Corners 43"/>
            <p:cNvSpPr/>
            <p:nvPr/>
          </p:nvSpPr>
          <p:spPr>
            <a:xfrm>
              <a:off x="4201762" y="1323425"/>
              <a:ext cx="3140581" cy="1105576"/>
            </a:xfrm>
            <a:prstGeom prst="roundRect">
              <a:avLst>
                <a:gd name="adj" fmla="val 7060"/>
              </a:avLst>
            </a:prstGeom>
            <a:solidFill>
              <a:schemeClr val="bg1"/>
            </a:solidFill>
            <a:ln>
              <a:noFill/>
            </a:ln>
            <a:effectLst>
              <a:outerShdw blurRad="698500" dist="241300" dir="5400000" sx="84000" sy="84000" algn="t" rotWithShape="0">
                <a:schemeClr val="tx1">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44"/>
            <p:cNvGrpSpPr/>
            <p:nvPr/>
          </p:nvGrpSpPr>
          <p:grpSpPr>
            <a:xfrm>
              <a:off x="4453473" y="1491032"/>
              <a:ext cx="2637159" cy="709291"/>
              <a:chOff x="4453473" y="1491032"/>
              <a:chExt cx="2637159" cy="709291"/>
            </a:xfrm>
          </p:grpSpPr>
          <p:sp>
            <p:nvSpPr>
              <p:cNvPr id="19" name="TextBox 48"/>
              <p:cNvSpPr txBox="1"/>
              <p:nvPr/>
            </p:nvSpPr>
            <p:spPr>
              <a:xfrm>
                <a:off x="4702530" y="1491032"/>
                <a:ext cx="2139044" cy="338554"/>
              </a:xfrm>
              <a:prstGeom prst="rect">
                <a:avLst/>
              </a:prstGeom>
              <a:noFill/>
            </p:spPr>
            <p:txBody>
              <a:bodyPr wrap="square" rtlCol="0">
                <a:spAutoFit/>
              </a:bodyPr>
              <a:lstStyle/>
              <a:p>
                <a:pPr algn="ctr"/>
                <a:r>
                  <a:rPr lang="en-US" sz="1600" b="1" dirty="0">
                    <a:solidFill>
                      <a:schemeClr val="tx1">
                        <a:lumMod val="75000"/>
                        <a:lumOff val="25000"/>
                      </a:schemeClr>
                    </a:solidFill>
                    <a:latin typeface="+mj-lt"/>
                  </a:rPr>
                  <a:t>Feature 01</a:t>
                </a:r>
              </a:p>
            </p:txBody>
          </p:sp>
          <p:sp>
            <p:nvSpPr>
              <p:cNvPr id="20" name="TextBox 49"/>
              <p:cNvSpPr txBox="1"/>
              <p:nvPr/>
            </p:nvSpPr>
            <p:spPr>
              <a:xfrm>
                <a:off x="4453473" y="1776778"/>
                <a:ext cx="2637159" cy="423545"/>
              </a:xfrm>
              <a:prstGeom prst="rect">
                <a:avLst/>
              </a:prstGeom>
              <a:noFill/>
            </p:spPr>
            <p:txBody>
              <a:bodyPr wrap="square" rtlCol="0">
                <a:spAutoFit/>
              </a:bodyPr>
              <a:lstStyle/>
              <a:p>
                <a:pPr algn="ctr">
                  <a:lnSpc>
                    <a:spcPct val="120000"/>
                  </a:lnSpc>
                </a:pPr>
                <a:r>
                  <a:rPr lang="zh-CN" altLang="en-US" b="1" dirty="0">
                    <a:solidFill>
                      <a:schemeClr val="bg1">
                        <a:lumMod val="65000"/>
                      </a:schemeClr>
                    </a:solidFill>
                  </a:rPr>
                  <a:t>产假是什么</a:t>
                </a:r>
              </a:p>
            </p:txBody>
          </p:sp>
        </p:grpSp>
        <p:grpSp>
          <p:nvGrpSpPr>
            <p:cNvPr id="16" name="Group 45"/>
            <p:cNvGrpSpPr/>
            <p:nvPr/>
          </p:nvGrpSpPr>
          <p:grpSpPr>
            <a:xfrm>
              <a:off x="5578277" y="2257871"/>
              <a:ext cx="353961" cy="353961"/>
              <a:chOff x="5578277" y="2257871"/>
              <a:chExt cx="353961" cy="353961"/>
            </a:xfrm>
          </p:grpSpPr>
          <p:sp>
            <p:nvSpPr>
              <p:cNvPr id="17" name="Rectangle: Rounded Corners 46"/>
              <p:cNvSpPr/>
              <p:nvPr/>
            </p:nvSpPr>
            <p:spPr>
              <a:xfrm>
                <a:off x="5578277" y="2257871"/>
                <a:ext cx="353961" cy="353961"/>
              </a:xfrm>
              <a:prstGeom prst="roundRect">
                <a:avLst>
                  <a:gd name="adj" fmla="val 13079"/>
                </a:avLst>
              </a:prstGeom>
              <a:ln>
                <a:noFill/>
              </a:ln>
              <a:effectLst>
                <a:outerShdw blurRad="241300" dist="101600" dir="5400000" sx="93000" sy="93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4549"/>
              <p:cNvSpPr/>
              <p:nvPr/>
            </p:nvSpPr>
            <p:spPr bwMode="auto">
              <a:xfrm>
                <a:off x="5722973" y="2371917"/>
                <a:ext cx="64569" cy="125868"/>
              </a:xfrm>
              <a:custGeom>
                <a:avLst/>
                <a:gdLst>
                  <a:gd name="T0" fmla="*/ 106 w 107"/>
                  <a:gd name="T1" fmla="*/ 101 h 208"/>
                  <a:gd name="T2" fmla="*/ 7 w 107"/>
                  <a:gd name="T3" fmla="*/ 1 h 208"/>
                  <a:gd name="T4" fmla="*/ 1 w 107"/>
                  <a:gd name="T5" fmla="*/ 1 h 208"/>
                  <a:gd name="T6" fmla="*/ 1 w 107"/>
                  <a:gd name="T7" fmla="*/ 7 h 208"/>
                  <a:gd name="T8" fmla="*/ 98 w 107"/>
                  <a:gd name="T9" fmla="*/ 104 h 208"/>
                  <a:gd name="T10" fmla="*/ 1 w 107"/>
                  <a:gd name="T11" fmla="*/ 201 h 208"/>
                  <a:gd name="T12" fmla="*/ 1 w 107"/>
                  <a:gd name="T13" fmla="*/ 206 h 208"/>
                  <a:gd name="T14" fmla="*/ 4 w 107"/>
                  <a:gd name="T15" fmla="*/ 208 h 208"/>
                  <a:gd name="T16" fmla="*/ 7 w 107"/>
                  <a:gd name="T17" fmla="*/ 206 h 208"/>
                  <a:gd name="T18" fmla="*/ 106 w 107"/>
                  <a:gd name="T19" fmla="*/ 107 h 208"/>
                  <a:gd name="T20" fmla="*/ 107 w 107"/>
                  <a:gd name="T21" fmla="*/ 104 h 208"/>
                  <a:gd name="T22" fmla="*/ 106 w 107"/>
                  <a:gd name="T23" fmla="*/ 101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7" h="208">
                    <a:moveTo>
                      <a:pt x="106" y="101"/>
                    </a:moveTo>
                    <a:cubicBezTo>
                      <a:pt x="7" y="1"/>
                      <a:pt x="7" y="1"/>
                      <a:pt x="7" y="1"/>
                    </a:cubicBezTo>
                    <a:cubicBezTo>
                      <a:pt x="5" y="0"/>
                      <a:pt x="3" y="0"/>
                      <a:pt x="1" y="1"/>
                    </a:cubicBezTo>
                    <a:cubicBezTo>
                      <a:pt x="0" y="3"/>
                      <a:pt x="0" y="5"/>
                      <a:pt x="1" y="7"/>
                    </a:cubicBezTo>
                    <a:cubicBezTo>
                      <a:pt x="98" y="104"/>
                      <a:pt x="98" y="104"/>
                      <a:pt x="98" y="104"/>
                    </a:cubicBezTo>
                    <a:cubicBezTo>
                      <a:pt x="1" y="201"/>
                      <a:pt x="1" y="201"/>
                      <a:pt x="1" y="201"/>
                    </a:cubicBezTo>
                    <a:cubicBezTo>
                      <a:pt x="0" y="202"/>
                      <a:pt x="0" y="205"/>
                      <a:pt x="1" y="206"/>
                    </a:cubicBezTo>
                    <a:cubicBezTo>
                      <a:pt x="2" y="207"/>
                      <a:pt x="3" y="208"/>
                      <a:pt x="4" y="208"/>
                    </a:cubicBezTo>
                    <a:cubicBezTo>
                      <a:pt x="5" y="208"/>
                      <a:pt x="6" y="207"/>
                      <a:pt x="7" y="206"/>
                    </a:cubicBezTo>
                    <a:cubicBezTo>
                      <a:pt x="106" y="107"/>
                      <a:pt x="106" y="107"/>
                      <a:pt x="106" y="107"/>
                    </a:cubicBezTo>
                    <a:cubicBezTo>
                      <a:pt x="107" y="106"/>
                      <a:pt x="107" y="105"/>
                      <a:pt x="107" y="104"/>
                    </a:cubicBezTo>
                    <a:cubicBezTo>
                      <a:pt x="107" y="103"/>
                      <a:pt x="107" y="102"/>
                      <a:pt x="106" y="101"/>
                    </a:cubicBezTo>
                    <a:close/>
                  </a:path>
                </a:pathLst>
              </a:custGeom>
              <a:solidFill>
                <a:schemeClr val="bg1"/>
              </a:solidFill>
              <a:ln>
                <a:solidFill>
                  <a:schemeClr val="bg1"/>
                </a:solidFill>
              </a:ln>
            </p:spPr>
            <p:txBody>
              <a:bodyPr vert="horz" wrap="square" lIns="91440" tIns="45720" rIns="91440" bIns="45720" numCol="1" anchor="t" anchorCtr="0" compatLnSpc="1"/>
              <a:lstStyle/>
              <a:p>
                <a:endParaRPr lang="en-US"/>
              </a:p>
            </p:txBody>
          </p:sp>
        </p:grpSp>
      </p:grpSp>
      <p:grpSp>
        <p:nvGrpSpPr>
          <p:cNvPr id="21" name="Group 52"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7656834" y="5153850"/>
            <a:ext cx="3140581" cy="1288407"/>
            <a:chOff x="4201762" y="1323425"/>
            <a:chExt cx="3140581" cy="1288407"/>
          </a:xfrm>
        </p:grpSpPr>
        <p:sp>
          <p:nvSpPr>
            <p:cNvPr id="22" name="Rectangle: Rounded Corners 61"/>
            <p:cNvSpPr/>
            <p:nvPr/>
          </p:nvSpPr>
          <p:spPr>
            <a:xfrm>
              <a:off x="4201762" y="1323425"/>
              <a:ext cx="3140581" cy="1105576"/>
            </a:xfrm>
            <a:prstGeom prst="roundRect">
              <a:avLst>
                <a:gd name="adj" fmla="val 7060"/>
              </a:avLst>
            </a:prstGeom>
            <a:solidFill>
              <a:schemeClr val="bg1"/>
            </a:solidFill>
            <a:ln>
              <a:noFill/>
            </a:ln>
            <a:effectLst>
              <a:outerShdw blurRad="698500" dist="241300" dir="5400000" sx="84000" sy="84000" algn="t" rotWithShape="0">
                <a:schemeClr val="tx1">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62"/>
            <p:cNvGrpSpPr/>
            <p:nvPr/>
          </p:nvGrpSpPr>
          <p:grpSpPr>
            <a:xfrm>
              <a:off x="4453473" y="1491032"/>
              <a:ext cx="2637159" cy="709291"/>
              <a:chOff x="4453473" y="1491032"/>
              <a:chExt cx="2637159" cy="709291"/>
            </a:xfrm>
          </p:grpSpPr>
          <p:sp>
            <p:nvSpPr>
              <p:cNvPr id="27" name="TextBox 66"/>
              <p:cNvSpPr txBox="1"/>
              <p:nvPr/>
            </p:nvSpPr>
            <p:spPr>
              <a:xfrm>
                <a:off x="4702530" y="1491032"/>
                <a:ext cx="2139044" cy="338554"/>
              </a:xfrm>
              <a:prstGeom prst="rect">
                <a:avLst/>
              </a:prstGeom>
              <a:noFill/>
            </p:spPr>
            <p:txBody>
              <a:bodyPr wrap="square" rtlCol="0">
                <a:spAutoFit/>
              </a:bodyPr>
              <a:lstStyle/>
              <a:p>
                <a:pPr algn="ctr"/>
                <a:r>
                  <a:rPr lang="en-US" sz="1600" b="1" dirty="0">
                    <a:solidFill>
                      <a:schemeClr val="tx1">
                        <a:lumMod val="75000"/>
                        <a:lumOff val="25000"/>
                      </a:schemeClr>
                    </a:solidFill>
                    <a:latin typeface="+mj-lt"/>
                  </a:rPr>
                  <a:t>Feature 04</a:t>
                </a:r>
              </a:p>
            </p:txBody>
          </p:sp>
          <p:sp>
            <p:nvSpPr>
              <p:cNvPr id="28" name="TextBox 67"/>
              <p:cNvSpPr txBox="1"/>
              <p:nvPr/>
            </p:nvSpPr>
            <p:spPr>
              <a:xfrm>
                <a:off x="4453473" y="1776778"/>
                <a:ext cx="2637159" cy="423545"/>
              </a:xfrm>
              <a:prstGeom prst="rect">
                <a:avLst/>
              </a:prstGeom>
              <a:noFill/>
            </p:spPr>
            <p:txBody>
              <a:bodyPr wrap="square" rtlCol="0">
                <a:spAutoFit/>
              </a:bodyPr>
              <a:lstStyle/>
              <a:p>
                <a:pPr algn="ctr">
                  <a:lnSpc>
                    <a:spcPct val="120000"/>
                  </a:lnSpc>
                </a:pPr>
                <a:r>
                  <a:rPr lang="zh-CN" altLang="en-US" b="1" dirty="0">
                    <a:solidFill>
                      <a:schemeClr val="bg1">
                        <a:lumMod val="65000"/>
                      </a:schemeClr>
                    </a:solidFill>
                  </a:rPr>
                  <a:t>如何完善与解决</a:t>
                </a:r>
              </a:p>
            </p:txBody>
          </p:sp>
        </p:grpSp>
        <p:grpSp>
          <p:nvGrpSpPr>
            <p:cNvPr id="24" name="Group 63"/>
            <p:cNvGrpSpPr/>
            <p:nvPr/>
          </p:nvGrpSpPr>
          <p:grpSpPr>
            <a:xfrm>
              <a:off x="5578277" y="2257871"/>
              <a:ext cx="353961" cy="353961"/>
              <a:chOff x="5578277" y="2257871"/>
              <a:chExt cx="353961" cy="353961"/>
            </a:xfrm>
          </p:grpSpPr>
          <p:sp>
            <p:nvSpPr>
              <p:cNvPr id="25" name="Rectangle: Rounded Corners 64"/>
              <p:cNvSpPr/>
              <p:nvPr/>
            </p:nvSpPr>
            <p:spPr>
              <a:xfrm>
                <a:off x="5578277" y="2257871"/>
                <a:ext cx="353961" cy="353961"/>
              </a:xfrm>
              <a:prstGeom prst="roundRect">
                <a:avLst>
                  <a:gd name="adj" fmla="val 13079"/>
                </a:avLst>
              </a:prstGeom>
              <a:ln>
                <a:noFill/>
              </a:ln>
              <a:effectLst>
                <a:outerShdw blurRad="241300" dist="101600" dir="5400000" sx="93000" sy="93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4549"/>
              <p:cNvSpPr/>
              <p:nvPr/>
            </p:nvSpPr>
            <p:spPr bwMode="auto">
              <a:xfrm>
                <a:off x="5722973" y="2371917"/>
                <a:ext cx="64569" cy="125868"/>
              </a:xfrm>
              <a:custGeom>
                <a:avLst/>
                <a:gdLst>
                  <a:gd name="T0" fmla="*/ 106 w 107"/>
                  <a:gd name="T1" fmla="*/ 101 h 208"/>
                  <a:gd name="T2" fmla="*/ 7 w 107"/>
                  <a:gd name="T3" fmla="*/ 1 h 208"/>
                  <a:gd name="T4" fmla="*/ 1 w 107"/>
                  <a:gd name="T5" fmla="*/ 1 h 208"/>
                  <a:gd name="T6" fmla="*/ 1 w 107"/>
                  <a:gd name="T7" fmla="*/ 7 h 208"/>
                  <a:gd name="T8" fmla="*/ 98 w 107"/>
                  <a:gd name="T9" fmla="*/ 104 h 208"/>
                  <a:gd name="T10" fmla="*/ 1 w 107"/>
                  <a:gd name="T11" fmla="*/ 201 h 208"/>
                  <a:gd name="T12" fmla="*/ 1 w 107"/>
                  <a:gd name="T13" fmla="*/ 206 h 208"/>
                  <a:gd name="T14" fmla="*/ 4 w 107"/>
                  <a:gd name="T15" fmla="*/ 208 h 208"/>
                  <a:gd name="T16" fmla="*/ 7 w 107"/>
                  <a:gd name="T17" fmla="*/ 206 h 208"/>
                  <a:gd name="T18" fmla="*/ 106 w 107"/>
                  <a:gd name="T19" fmla="*/ 107 h 208"/>
                  <a:gd name="T20" fmla="*/ 107 w 107"/>
                  <a:gd name="T21" fmla="*/ 104 h 208"/>
                  <a:gd name="T22" fmla="*/ 106 w 107"/>
                  <a:gd name="T23" fmla="*/ 101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7" h="208">
                    <a:moveTo>
                      <a:pt x="106" y="101"/>
                    </a:moveTo>
                    <a:cubicBezTo>
                      <a:pt x="7" y="1"/>
                      <a:pt x="7" y="1"/>
                      <a:pt x="7" y="1"/>
                    </a:cubicBezTo>
                    <a:cubicBezTo>
                      <a:pt x="5" y="0"/>
                      <a:pt x="3" y="0"/>
                      <a:pt x="1" y="1"/>
                    </a:cubicBezTo>
                    <a:cubicBezTo>
                      <a:pt x="0" y="3"/>
                      <a:pt x="0" y="5"/>
                      <a:pt x="1" y="7"/>
                    </a:cubicBezTo>
                    <a:cubicBezTo>
                      <a:pt x="98" y="104"/>
                      <a:pt x="98" y="104"/>
                      <a:pt x="98" y="104"/>
                    </a:cubicBezTo>
                    <a:cubicBezTo>
                      <a:pt x="1" y="201"/>
                      <a:pt x="1" y="201"/>
                      <a:pt x="1" y="201"/>
                    </a:cubicBezTo>
                    <a:cubicBezTo>
                      <a:pt x="0" y="202"/>
                      <a:pt x="0" y="205"/>
                      <a:pt x="1" y="206"/>
                    </a:cubicBezTo>
                    <a:cubicBezTo>
                      <a:pt x="2" y="207"/>
                      <a:pt x="3" y="208"/>
                      <a:pt x="4" y="208"/>
                    </a:cubicBezTo>
                    <a:cubicBezTo>
                      <a:pt x="5" y="208"/>
                      <a:pt x="6" y="207"/>
                      <a:pt x="7" y="206"/>
                    </a:cubicBezTo>
                    <a:cubicBezTo>
                      <a:pt x="106" y="107"/>
                      <a:pt x="106" y="107"/>
                      <a:pt x="106" y="107"/>
                    </a:cubicBezTo>
                    <a:cubicBezTo>
                      <a:pt x="107" y="106"/>
                      <a:pt x="107" y="105"/>
                      <a:pt x="107" y="104"/>
                    </a:cubicBezTo>
                    <a:cubicBezTo>
                      <a:pt x="107" y="103"/>
                      <a:pt x="107" y="102"/>
                      <a:pt x="106" y="101"/>
                    </a:cubicBezTo>
                    <a:close/>
                  </a:path>
                </a:pathLst>
              </a:custGeom>
              <a:solidFill>
                <a:schemeClr val="bg1"/>
              </a:solidFill>
              <a:ln>
                <a:solidFill>
                  <a:schemeClr val="bg1"/>
                </a:solidFill>
              </a:ln>
            </p:spPr>
            <p:txBody>
              <a:bodyPr vert="horz" wrap="square" lIns="91440" tIns="45720" rIns="91440" bIns="45720" numCol="1" anchor="t" anchorCtr="0" compatLnSpc="1"/>
              <a:lstStyle/>
              <a:p>
                <a:endParaRPr lang="en-US"/>
              </a:p>
            </p:txBody>
          </p:sp>
        </p:grpSp>
      </p:grpSp>
      <p:grpSp>
        <p:nvGrpSpPr>
          <p:cNvPr id="29" name="Group 53"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7656835" y="3581028"/>
            <a:ext cx="3140581" cy="1288407"/>
            <a:chOff x="4201762" y="1323425"/>
            <a:chExt cx="3140581" cy="1288407"/>
          </a:xfrm>
        </p:grpSpPr>
        <p:sp>
          <p:nvSpPr>
            <p:cNvPr id="30" name="Rectangle: Rounded Corners 54"/>
            <p:cNvSpPr/>
            <p:nvPr/>
          </p:nvSpPr>
          <p:spPr>
            <a:xfrm>
              <a:off x="4201762" y="1323425"/>
              <a:ext cx="3140581" cy="1105576"/>
            </a:xfrm>
            <a:prstGeom prst="roundRect">
              <a:avLst>
                <a:gd name="adj" fmla="val 7060"/>
              </a:avLst>
            </a:prstGeom>
            <a:solidFill>
              <a:schemeClr val="bg1"/>
            </a:solidFill>
            <a:ln>
              <a:noFill/>
            </a:ln>
            <a:effectLst>
              <a:outerShdw blurRad="698500" dist="241300" dir="5400000" sx="84000" sy="84000" algn="t" rotWithShape="0">
                <a:schemeClr val="tx1">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55"/>
            <p:cNvGrpSpPr/>
            <p:nvPr/>
          </p:nvGrpSpPr>
          <p:grpSpPr>
            <a:xfrm>
              <a:off x="4453473" y="1491032"/>
              <a:ext cx="2637159" cy="709291"/>
              <a:chOff x="4453473" y="1491032"/>
              <a:chExt cx="2637159" cy="709291"/>
            </a:xfrm>
          </p:grpSpPr>
          <p:sp>
            <p:nvSpPr>
              <p:cNvPr id="35" name="TextBox 59"/>
              <p:cNvSpPr txBox="1"/>
              <p:nvPr/>
            </p:nvSpPr>
            <p:spPr>
              <a:xfrm>
                <a:off x="4702530" y="1491032"/>
                <a:ext cx="2139044" cy="338554"/>
              </a:xfrm>
              <a:prstGeom prst="rect">
                <a:avLst/>
              </a:prstGeom>
              <a:noFill/>
            </p:spPr>
            <p:txBody>
              <a:bodyPr wrap="square" rtlCol="0">
                <a:spAutoFit/>
              </a:bodyPr>
              <a:lstStyle/>
              <a:p>
                <a:pPr algn="ctr"/>
                <a:r>
                  <a:rPr lang="en-US" sz="1600" b="1" dirty="0">
                    <a:solidFill>
                      <a:schemeClr val="tx1">
                        <a:lumMod val="75000"/>
                        <a:lumOff val="25000"/>
                      </a:schemeClr>
                    </a:solidFill>
                    <a:latin typeface="+mj-lt"/>
                  </a:rPr>
                  <a:t>Feature 03</a:t>
                </a:r>
              </a:p>
            </p:txBody>
          </p:sp>
          <p:sp>
            <p:nvSpPr>
              <p:cNvPr id="36" name="TextBox 60"/>
              <p:cNvSpPr txBox="1"/>
              <p:nvPr/>
            </p:nvSpPr>
            <p:spPr>
              <a:xfrm>
                <a:off x="4453473" y="1776778"/>
                <a:ext cx="2637159" cy="423545"/>
              </a:xfrm>
              <a:prstGeom prst="rect">
                <a:avLst/>
              </a:prstGeom>
              <a:noFill/>
            </p:spPr>
            <p:txBody>
              <a:bodyPr wrap="square" rtlCol="0">
                <a:spAutoFit/>
              </a:bodyPr>
              <a:lstStyle/>
              <a:p>
                <a:pPr algn="ctr">
                  <a:lnSpc>
                    <a:spcPct val="120000"/>
                  </a:lnSpc>
                </a:pPr>
                <a:r>
                  <a:rPr lang="zh-CN" altLang="en-US" b="1" dirty="0">
                    <a:solidFill>
                      <a:schemeClr val="bg1">
                        <a:lumMod val="65000"/>
                      </a:schemeClr>
                    </a:solidFill>
                  </a:rPr>
                  <a:t>支持还是反对</a:t>
                </a:r>
              </a:p>
            </p:txBody>
          </p:sp>
        </p:grpSp>
        <p:grpSp>
          <p:nvGrpSpPr>
            <p:cNvPr id="32" name="Group 56"/>
            <p:cNvGrpSpPr/>
            <p:nvPr/>
          </p:nvGrpSpPr>
          <p:grpSpPr>
            <a:xfrm>
              <a:off x="5578277" y="2257871"/>
              <a:ext cx="353961" cy="353961"/>
              <a:chOff x="5578277" y="2257871"/>
              <a:chExt cx="353961" cy="353961"/>
            </a:xfrm>
          </p:grpSpPr>
          <p:sp>
            <p:nvSpPr>
              <p:cNvPr id="33" name="Rectangle: Rounded Corners 57"/>
              <p:cNvSpPr/>
              <p:nvPr/>
            </p:nvSpPr>
            <p:spPr>
              <a:xfrm>
                <a:off x="5578277" y="2257871"/>
                <a:ext cx="353961" cy="353961"/>
              </a:xfrm>
              <a:prstGeom prst="roundRect">
                <a:avLst>
                  <a:gd name="adj" fmla="val 13079"/>
                </a:avLst>
              </a:prstGeom>
              <a:ln>
                <a:noFill/>
              </a:ln>
              <a:effectLst>
                <a:outerShdw blurRad="241300" dist="101600" dir="5400000" sx="93000" sy="93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4549"/>
              <p:cNvSpPr/>
              <p:nvPr/>
            </p:nvSpPr>
            <p:spPr bwMode="auto">
              <a:xfrm>
                <a:off x="5722973" y="2371917"/>
                <a:ext cx="64569" cy="125868"/>
              </a:xfrm>
              <a:custGeom>
                <a:avLst/>
                <a:gdLst>
                  <a:gd name="T0" fmla="*/ 106 w 107"/>
                  <a:gd name="T1" fmla="*/ 101 h 208"/>
                  <a:gd name="T2" fmla="*/ 7 w 107"/>
                  <a:gd name="T3" fmla="*/ 1 h 208"/>
                  <a:gd name="T4" fmla="*/ 1 w 107"/>
                  <a:gd name="T5" fmla="*/ 1 h 208"/>
                  <a:gd name="T6" fmla="*/ 1 w 107"/>
                  <a:gd name="T7" fmla="*/ 7 h 208"/>
                  <a:gd name="T8" fmla="*/ 98 w 107"/>
                  <a:gd name="T9" fmla="*/ 104 h 208"/>
                  <a:gd name="T10" fmla="*/ 1 w 107"/>
                  <a:gd name="T11" fmla="*/ 201 h 208"/>
                  <a:gd name="T12" fmla="*/ 1 w 107"/>
                  <a:gd name="T13" fmla="*/ 206 h 208"/>
                  <a:gd name="T14" fmla="*/ 4 w 107"/>
                  <a:gd name="T15" fmla="*/ 208 h 208"/>
                  <a:gd name="T16" fmla="*/ 7 w 107"/>
                  <a:gd name="T17" fmla="*/ 206 h 208"/>
                  <a:gd name="T18" fmla="*/ 106 w 107"/>
                  <a:gd name="T19" fmla="*/ 107 h 208"/>
                  <a:gd name="T20" fmla="*/ 107 w 107"/>
                  <a:gd name="T21" fmla="*/ 104 h 208"/>
                  <a:gd name="T22" fmla="*/ 106 w 107"/>
                  <a:gd name="T23" fmla="*/ 101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7" h="208">
                    <a:moveTo>
                      <a:pt x="106" y="101"/>
                    </a:moveTo>
                    <a:cubicBezTo>
                      <a:pt x="7" y="1"/>
                      <a:pt x="7" y="1"/>
                      <a:pt x="7" y="1"/>
                    </a:cubicBezTo>
                    <a:cubicBezTo>
                      <a:pt x="5" y="0"/>
                      <a:pt x="3" y="0"/>
                      <a:pt x="1" y="1"/>
                    </a:cubicBezTo>
                    <a:cubicBezTo>
                      <a:pt x="0" y="3"/>
                      <a:pt x="0" y="5"/>
                      <a:pt x="1" y="7"/>
                    </a:cubicBezTo>
                    <a:cubicBezTo>
                      <a:pt x="98" y="104"/>
                      <a:pt x="98" y="104"/>
                      <a:pt x="98" y="104"/>
                    </a:cubicBezTo>
                    <a:cubicBezTo>
                      <a:pt x="1" y="201"/>
                      <a:pt x="1" y="201"/>
                      <a:pt x="1" y="201"/>
                    </a:cubicBezTo>
                    <a:cubicBezTo>
                      <a:pt x="0" y="202"/>
                      <a:pt x="0" y="205"/>
                      <a:pt x="1" y="206"/>
                    </a:cubicBezTo>
                    <a:cubicBezTo>
                      <a:pt x="2" y="207"/>
                      <a:pt x="3" y="208"/>
                      <a:pt x="4" y="208"/>
                    </a:cubicBezTo>
                    <a:cubicBezTo>
                      <a:pt x="5" y="208"/>
                      <a:pt x="6" y="207"/>
                      <a:pt x="7" y="206"/>
                    </a:cubicBezTo>
                    <a:cubicBezTo>
                      <a:pt x="106" y="107"/>
                      <a:pt x="106" y="107"/>
                      <a:pt x="106" y="107"/>
                    </a:cubicBezTo>
                    <a:cubicBezTo>
                      <a:pt x="107" y="106"/>
                      <a:pt x="107" y="105"/>
                      <a:pt x="107" y="104"/>
                    </a:cubicBezTo>
                    <a:cubicBezTo>
                      <a:pt x="107" y="103"/>
                      <a:pt x="107" y="102"/>
                      <a:pt x="106" y="101"/>
                    </a:cubicBezTo>
                    <a:close/>
                  </a:path>
                </a:pathLst>
              </a:custGeom>
              <a:solidFill>
                <a:schemeClr val="bg1"/>
              </a:solidFill>
              <a:ln>
                <a:solidFill>
                  <a:schemeClr val="bg1"/>
                </a:solidFill>
              </a:ln>
            </p:spPr>
            <p:txBody>
              <a:bodyPr vert="horz" wrap="square" lIns="91440" tIns="45720" rIns="91440" bIns="45720" numCol="1" anchor="t" anchorCtr="0" compatLnSpc="1"/>
              <a:lstStyle/>
              <a:p>
                <a:endParaRPr lang="en-US"/>
              </a:p>
            </p:txBody>
          </p:sp>
        </p:grpSp>
      </p:gr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blip>
          <a:srcRect/>
          <a:stretch>
            <a:fillRect/>
          </a:stretch>
        </a:blip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4" cstate="screen"/>
          <a:srcRect/>
          <a:stretch>
            <a:fillRect/>
          </a:stretch>
        </p:blipFill>
        <p:spPr>
          <a:xfrm>
            <a:off x="5465617" y="4194019"/>
            <a:ext cx="1454728" cy="1157378"/>
          </a:xfrm>
          <a:prstGeom prst="rect">
            <a:avLst/>
          </a:prstGeom>
        </p:spPr>
      </p:pic>
      <p:sp>
        <p:nvSpPr>
          <p:cNvPr id="4" name="文本框 3"/>
          <p:cNvSpPr txBox="1"/>
          <p:nvPr/>
        </p:nvSpPr>
        <p:spPr>
          <a:xfrm>
            <a:off x="3548668" y="1617998"/>
            <a:ext cx="5288627" cy="3154710"/>
          </a:xfrm>
          <a:prstGeom prst="rect">
            <a:avLst/>
          </a:prstGeom>
          <a:noFill/>
        </p:spPr>
        <p:txBody>
          <a:bodyPr wrap="none" rtlCol="0">
            <a:spAutoFit/>
          </a:bodyPr>
          <a:lstStyle/>
          <a:p>
            <a:pPr algn="ctr"/>
            <a:r>
              <a:rPr lang="zh-CN" altLang="en-US" sz="19900" dirty="0">
                <a:solidFill>
                  <a:schemeClr val="tx2">
                    <a:lumMod val="50000"/>
                  </a:schemeClr>
                </a:solidFill>
                <a:latin typeface="方正吕建德字体" panose="02010600010101010101" pitchFamily="2" charset="-122"/>
                <a:ea typeface="方正吕建德字体" panose="02010600010101010101" pitchFamily="2" charset="-122"/>
              </a:rPr>
              <a:t>再会</a:t>
            </a:r>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3453447" y="2177810"/>
            <a:ext cx="5285105" cy="1322070"/>
          </a:xfrm>
          <a:prstGeom prst="rect">
            <a:avLst/>
          </a:prstGeom>
          <a:noFill/>
        </p:spPr>
        <p:txBody>
          <a:bodyPr wrap="none" rtlCol="0">
            <a:spAutoFit/>
          </a:bodyPr>
          <a:lstStyle/>
          <a:p>
            <a:pPr algn="ctr"/>
            <a:r>
              <a:rPr lang="zh-CN" altLang="en-US" sz="8000" b="1" dirty="0">
                <a:solidFill>
                  <a:schemeClr val="tx2">
                    <a:lumMod val="50000"/>
                  </a:schemeClr>
                </a:solidFill>
                <a:latin typeface="方正吕建德字体" panose="02010600010101010101" pitchFamily="2" charset="-122"/>
                <a:ea typeface="方正吕建德字体" panose="02010600010101010101" pitchFamily="2" charset="-122"/>
              </a:rPr>
              <a:t>产假是什么</a:t>
            </a:r>
          </a:p>
        </p:txBody>
      </p:sp>
      <p:pic>
        <p:nvPicPr>
          <p:cNvPr id="4" name="图片 3"/>
          <p:cNvPicPr>
            <a:picLocks noChangeAspect="1"/>
          </p:cNvPicPr>
          <p:nvPr/>
        </p:nvPicPr>
        <p:blipFill rotWithShape="1">
          <a:blip r:embed="rId4" cstate="screen"/>
          <a:srcRect/>
          <a:stretch>
            <a:fillRect/>
          </a:stretch>
        </p:blipFill>
        <p:spPr>
          <a:xfrm>
            <a:off x="5368635" y="3789035"/>
            <a:ext cx="1454728" cy="115737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占位符 7"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PicPr>
            <a:picLocks noGrp="1" noChangeAspect="1"/>
          </p:cNvPicPr>
          <p:nvPr>
            <p:ph type="pic" sz="quarter" idx="10"/>
          </p:nvPr>
        </p:nvPicPr>
        <p:blipFill>
          <a:blip r:embed="rId3" cstate="screen"/>
          <a:srcRect/>
          <a:stretch>
            <a:fillRect/>
          </a:stretch>
        </p:blipFill>
        <p:spPr/>
      </p:pic>
      <p:sp>
        <p:nvSpPr>
          <p:cNvPr id="2" name="Rectangle 1"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SpPr/>
          <p:nvPr/>
        </p:nvSpPr>
        <p:spPr>
          <a:xfrm>
            <a:off x="0" y="-1"/>
            <a:ext cx="12191998" cy="5014453"/>
          </a:xfrm>
          <a:prstGeom prst="rect">
            <a:avLst/>
          </a:prstGeom>
          <a:gradFill flip="none" rotWithShape="1">
            <a:gsLst>
              <a:gs pos="0">
                <a:schemeClr val="accent5">
                  <a:alpha val="56000"/>
                </a:schemeClr>
              </a:gs>
              <a:gs pos="100000">
                <a:schemeClr val="accent6">
                  <a:lumMod val="50000"/>
                  <a:alpha val="56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SpPr txBox="1"/>
          <p:nvPr/>
        </p:nvSpPr>
        <p:spPr>
          <a:xfrm>
            <a:off x="1277258" y="400392"/>
            <a:ext cx="9637484" cy="768350"/>
          </a:xfrm>
          <a:prstGeom prst="rect">
            <a:avLst/>
          </a:prstGeom>
          <a:noFill/>
        </p:spPr>
        <p:txBody>
          <a:bodyPr wrap="square" rtlCol="0">
            <a:spAutoFit/>
          </a:bodyPr>
          <a:lstStyle/>
          <a:p>
            <a:pPr algn="ctr"/>
            <a:r>
              <a:rPr lang="zh-CN" altLang="en-US" sz="4400" b="1" dirty="0">
                <a:solidFill>
                  <a:schemeClr val="bg1"/>
                </a:solidFill>
                <a:effectLst>
                  <a:outerShdw blurRad="38100" dist="38100" dir="2700000" algn="tl">
                    <a:srgbClr val="000000">
                      <a:alpha val="43137"/>
                    </a:srgbClr>
                  </a:outerShdw>
                </a:effectLst>
                <a:latin typeface="+mj-lt"/>
              </a:rPr>
              <a:t>女</a:t>
            </a:r>
            <a:r>
              <a:rPr lang="en-US" altLang="zh-CN" sz="4400" b="1" dirty="0">
                <a:solidFill>
                  <a:schemeClr val="bg1"/>
                </a:solidFill>
                <a:effectLst>
                  <a:outerShdw blurRad="38100" dist="38100" dir="2700000" algn="tl">
                    <a:srgbClr val="000000">
                      <a:alpha val="43137"/>
                    </a:srgbClr>
                  </a:outerShdw>
                </a:effectLst>
                <a:latin typeface="+mj-lt"/>
              </a:rPr>
              <a:t> </a:t>
            </a:r>
            <a:r>
              <a:rPr lang="zh-CN" altLang="en-US" sz="4400" b="1" dirty="0">
                <a:solidFill>
                  <a:schemeClr val="bg1"/>
                </a:solidFill>
                <a:effectLst>
                  <a:outerShdw blurRad="38100" dist="38100" dir="2700000" algn="tl">
                    <a:srgbClr val="000000">
                      <a:alpha val="43137"/>
                    </a:srgbClr>
                  </a:outerShdw>
                </a:effectLst>
                <a:latin typeface="+mj-lt"/>
              </a:rPr>
              <a:t>性</a:t>
            </a:r>
            <a:r>
              <a:rPr lang="en-US" altLang="zh-CN" sz="4400" b="1" dirty="0">
                <a:solidFill>
                  <a:schemeClr val="bg1"/>
                </a:solidFill>
                <a:effectLst>
                  <a:outerShdw blurRad="38100" dist="38100" dir="2700000" algn="tl">
                    <a:srgbClr val="000000">
                      <a:alpha val="43137"/>
                    </a:srgbClr>
                  </a:outerShdw>
                </a:effectLst>
                <a:latin typeface="+mj-lt"/>
              </a:rPr>
              <a:t> </a:t>
            </a:r>
            <a:r>
              <a:rPr lang="zh-CN" altLang="en-US" sz="4400" b="1" dirty="0">
                <a:solidFill>
                  <a:schemeClr val="bg1"/>
                </a:solidFill>
                <a:effectLst>
                  <a:outerShdw blurRad="38100" dist="38100" dir="2700000" algn="tl">
                    <a:srgbClr val="000000">
                      <a:alpha val="43137"/>
                    </a:srgbClr>
                  </a:outerShdw>
                </a:effectLst>
                <a:latin typeface="+mj-lt"/>
              </a:rPr>
              <a:t>产</a:t>
            </a:r>
            <a:r>
              <a:rPr lang="en-US" altLang="zh-CN" sz="4400" b="1" dirty="0">
                <a:solidFill>
                  <a:schemeClr val="bg1"/>
                </a:solidFill>
                <a:effectLst>
                  <a:outerShdw blurRad="38100" dist="38100" dir="2700000" algn="tl">
                    <a:srgbClr val="000000">
                      <a:alpha val="43137"/>
                    </a:srgbClr>
                  </a:outerShdw>
                </a:effectLst>
                <a:latin typeface="+mj-lt"/>
              </a:rPr>
              <a:t> </a:t>
            </a:r>
            <a:r>
              <a:rPr lang="zh-CN" altLang="en-US" sz="4400" b="1" dirty="0">
                <a:solidFill>
                  <a:schemeClr val="bg1"/>
                </a:solidFill>
                <a:effectLst>
                  <a:outerShdw blurRad="38100" dist="38100" dir="2700000" algn="tl">
                    <a:srgbClr val="000000">
                      <a:alpha val="43137"/>
                    </a:srgbClr>
                  </a:outerShdw>
                </a:effectLst>
                <a:latin typeface="+mj-lt"/>
              </a:rPr>
              <a:t>假</a:t>
            </a:r>
          </a:p>
        </p:txBody>
      </p:sp>
      <p:sp>
        <p:nvSpPr>
          <p:cNvPr id="23" name="TextBox 22"/>
          <p:cNvSpPr txBox="1"/>
          <p:nvPr/>
        </p:nvSpPr>
        <p:spPr>
          <a:xfrm>
            <a:off x="1482725" y="1169035"/>
            <a:ext cx="9045575" cy="1938020"/>
          </a:xfrm>
          <a:prstGeom prst="rect">
            <a:avLst/>
          </a:prstGeom>
          <a:noFill/>
        </p:spPr>
        <p:txBody>
          <a:bodyPr wrap="square" rtlCol="0">
            <a:spAutoFit/>
          </a:bodyPr>
          <a:lstStyle/>
          <a:p>
            <a:pPr algn="ctr">
              <a:lnSpc>
                <a:spcPct val="120000"/>
              </a:lnSpc>
            </a:pPr>
            <a:r>
              <a:rPr lang="en-US" sz="2000" b="1" dirty="0">
                <a:solidFill>
                  <a:schemeClr val="bg1"/>
                </a:solidFill>
              </a:rPr>
              <a:t>产假，是指在职妇女产期前后的休假待遇，一般从分娩前半个月至产后两个半月，晚婚晚育者可前后长至四个月，女职工生育享受不少于九十八天的产假。职业女性在休产假期间，用人单位不得降低其工资、辞退或者以其他形式解除劳动合同。职业女性休产假享受生育保险待遇，由社保统筹基金报销相关医疗费和发放生育津贴;职业女性没有参加生育保险的，由用人单位承担。</a:t>
            </a:r>
          </a:p>
        </p:txBody>
      </p:sp>
      <p:sp>
        <p:nvSpPr>
          <p:cNvPr id="26" name="Rectangle: Rounded Corners 25"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SpPr/>
          <p:nvPr/>
        </p:nvSpPr>
        <p:spPr>
          <a:xfrm>
            <a:off x="6550025" y="3162300"/>
            <a:ext cx="4888230" cy="3430270"/>
          </a:xfrm>
          <a:prstGeom prst="roundRect">
            <a:avLst>
              <a:gd name="adj" fmla="val 3550"/>
            </a:avLst>
          </a:prstGeom>
          <a:gradFill flip="none" rotWithShape="1">
            <a:gsLst>
              <a:gs pos="0">
                <a:schemeClr val="accent1"/>
              </a:gs>
              <a:gs pos="100000">
                <a:schemeClr val="accent1">
                  <a:lumMod val="75000"/>
                </a:schemeClr>
              </a:gs>
            </a:gsLst>
            <a:lin ang="0" scaled="1"/>
            <a:tileRect/>
          </a:gradFill>
          <a:ln>
            <a:noFill/>
          </a:ln>
          <a:effectLst>
            <a:outerShdw blurRad="1028700" dist="393700" dir="2700000" sx="86000" sy="86000" algn="tl"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SpPr/>
          <p:nvPr/>
        </p:nvSpPr>
        <p:spPr>
          <a:xfrm>
            <a:off x="581025" y="3195955"/>
            <a:ext cx="4972050" cy="3390265"/>
          </a:xfrm>
          <a:prstGeom prst="roundRect">
            <a:avLst>
              <a:gd name="adj" fmla="val 3550"/>
            </a:avLst>
          </a:prstGeom>
          <a:solidFill>
            <a:schemeClr val="bg1"/>
          </a:solidFill>
          <a:ln>
            <a:noFill/>
          </a:ln>
          <a:effectLst>
            <a:outerShdw blurRad="1028700" dist="393700" dir="2700000" sx="86000" sy="86000" algn="tl"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894080" y="3249295"/>
            <a:ext cx="4506595" cy="3075164"/>
            <a:chOff x="1976494" y="4328812"/>
            <a:chExt cx="3913834" cy="3074605"/>
          </a:xfrm>
        </p:grpSpPr>
        <p:sp>
          <p:nvSpPr>
            <p:cNvPr id="39" name="TextBox 38"/>
            <p:cNvSpPr txBox="1"/>
            <p:nvPr/>
          </p:nvSpPr>
          <p:spPr>
            <a:xfrm>
              <a:off x="1976494" y="4328812"/>
              <a:ext cx="3913834" cy="368233"/>
            </a:xfrm>
            <a:prstGeom prst="rect">
              <a:avLst/>
            </a:prstGeom>
            <a:noFill/>
          </p:spPr>
          <p:txBody>
            <a:bodyPr wrap="square" rtlCol="0">
              <a:spAutoFit/>
            </a:bodyPr>
            <a:lstStyle/>
            <a:p>
              <a:r>
                <a:rPr lang="en-US" b="1" dirty="0">
                  <a:solidFill>
                    <a:schemeClr val="bg1">
                      <a:lumMod val="65000"/>
                    </a:schemeClr>
                  </a:solidFill>
                  <a:latin typeface="+mj-lt"/>
                </a:rPr>
                <a:t>孕期安排</a:t>
              </a:r>
            </a:p>
          </p:txBody>
        </p:sp>
        <p:sp>
          <p:nvSpPr>
            <p:cNvPr id="40" name="TextBox 39"/>
            <p:cNvSpPr txBox="1"/>
            <p:nvPr/>
          </p:nvSpPr>
          <p:spPr>
            <a:xfrm>
              <a:off x="1976494" y="4658176"/>
              <a:ext cx="3913834" cy="2745241"/>
            </a:xfrm>
            <a:prstGeom prst="rect">
              <a:avLst/>
            </a:prstGeom>
            <a:noFill/>
          </p:spPr>
          <p:txBody>
            <a:bodyPr wrap="square" rtlCol="0">
              <a:spAutoFit/>
            </a:bodyPr>
            <a:lstStyle/>
            <a:p>
              <a:pPr>
                <a:lnSpc>
                  <a:spcPct val="120000"/>
                </a:lnSpc>
              </a:pPr>
              <a:r>
                <a:rPr lang="en-US" sz="1600" b="1" dirty="0">
                  <a:solidFill>
                    <a:schemeClr val="bg1">
                      <a:lumMod val="65000"/>
                    </a:schemeClr>
                  </a:solidFill>
                </a:rPr>
                <a:t>    《女职工劳动保护规定》第七条规定：“女职工在怀孕期间，所在单位不得安排其从事国家规定的第三级体力劳动强度的劳动和孕期禁忌从事的劳动，不得在正常劳动日以外延长劳动时间；对不能胜任原劳动的，应当根据医务部门的证明，予以减轻劳动量或者安排其他劳动。怀孕七个月以上(含七个月)的女职工，一般不得安排其从事夜班劳动；在劳动时间内应当安排一定的休息时间。”</a:t>
              </a:r>
            </a:p>
          </p:txBody>
        </p:sp>
      </p:grpSp>
      <p:grpSp>
        <p:nvGrpSpPr>
          <p:cNvPr id="4" name="Group 3"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GrpSpPr/>
          <p:nvPr/>
        </p:nvGrpSpPr>
        <p:grpSpPr>
          <a:xfrm>
            <a:off x="6751955" y="3221990"/>
            <a:ext cx="4483735" cy="3370400"/>
            <a:chOff x="6365721" y="4328812"/>
            <a:chExt cx="3913834" cy="3370218"/>
          </a:xfrm>
        </p:grpSpPr>
        <p:sp>
          <p:nvSpPr>
            <p:cNvPr id="42" name="TextBox 41"/>
            <p:cNvSpPr txBox="1"/>
            <p:nvPr/>
          </p:nvSpPr>
          <p:spPr>
            <a:xfrm>
              <a:off x="6365721" y="4328812"/>
              <a:ext cx="3913834" cy="368280"/>
            </a:xfrm>
            <a:prstGeom prst="rect">
              <a:avLst/>
            </a:prstGeom>
            <a:noFill/>
          </p:spPr>
          <p:txBody>
            <a:bodyPr wrap="square" rtlCol="0">
              <a:spAutoFit/>
            </a:bodyPr>
            <a:lstStyle/>
            <a:p>
              <a:r>
                <a:rPr lang="en-US" b="1" dirty="0">
                  <a:solidFill>
                    <a:schemeClr val="bg1"/>
                  </a:solidFill>
                  <a:latin typeface="+mj-lt"/>
                </a:rPr>
                <a:t>产假时间</a:t>
              </a:r>
            </a:p>
          </p:txBody>
        </p:sp>
        <p:sp>
          <p:nvSpPr>
            <p:cNvPr id="43" name="TextBox 42"/>
            <p:cNvSpPr txBox="1"/>
            <p:nvPr/>
          </p:nvSpPr>
          <p:spPr>
            <a:xfrm>
              <a:off x="6365721" y="4658179"/>
              <a:ext cx="3913834" cy="3040851"/>
            </a:xfrm>
            <a:prstGeom prst="rect">
              <a:avLst/>
            </a:prstGeom>
            <a:noFill/>
          </p:spPr>
          <p:txBody>
            <a:bodyPr wrap="square" rtlCol="0">
              <a:spAutoFit/>
            </a:bodyPr>
            <a:lstStyle/>
            <a:p>
              <a:pPr>
                <a:lnSpc>
                  <a:spcPct val="120000"/>
                </a:lnSpc>
              </a:pPr>
              <a:r>
                <a:rPr lang="en-US" sz="1600" b="1" dirty="0">
                  <a:solidFill>
                    <a:schemeClr val="bg1"/>
                  </a:solidFill>
                </a:rPr>
                <a:t>    《女职工劳动保护规定》第八条第一款规定：“女职工产假为90 天，其中产前休假15 天。难产的增加产假15 天。多胞胎生育的，每多生育一个婴儿，增加产假15 天。”人民网北京2012年4月19日电 （记者仝宗莉） 国务院总理温家宝18日主持召开国务院常务会议，会议审议并原则通过《女职工劳动保护特别规定（草案）》。草案调整了女职工禁忌从事的劳动范围，将女职工生育享受的产假由90天延长至98天，并规范了产假待遇。</a:t>
              </a:r>
            </a:p>
          </p:txBody>
        </p:sp>
      </p:grpSp>
      <p:sp>
        <p:nvSpPr>
          <p:cNvPr id="9" name="e7d195523061f1c0"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hidden="1"/>
          <p:cNvSpPr txBox="1"/>
          <p:nvPr/>
        </p:nvSpPr>
        <p:spPr>
          <a:xfrm>
            <a:off x="-355600" y="1803400"/>
            <a:ext cx="323807" cy="1016000"/>
          </a:xfrm>
          <a:prstGeom prst="rect">
            <a:avLst/>
          </a:prstGeom>
          <a:noFill/>
        </p:spPr>
        <p:txBody>
          <a:bodyPr vert="wordArtVert" rtlCol="0">
            <a:spAutoFit/>
          </a:bodyPr>
          <a:lstStyle/>
          <a:p>
            <a:r>
              <a:rPr lang="en-US" altLang="zh-CN" sz="100"/>
              <a:t>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a:t>
            </a:r>
            <a:endParaRPr lang="zh-CN" altLang="en-US" sz="10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占位符 12"/>
          <p:cNvPicPr>
            <a:picLocks noGrp="1" noChangeAspect="1"/>
          </p:cNvPicPr>
          <p:nvPr>
            <p:ph type="pic" sz="quarter" idx="10"/>
          </p:nvPr>
        </p:nvPicPr>
        <p:blipFill>
          <a:blip r:embed="rId4" cstate="screen"/>
          <a:srcRect/>
          <a:stretch>
            <a:fillRect/>
          </a:stretch>
        </p:blipFill>
        <p:spPr/>
      </p:pic>
      <p:sp>
        <p:nvSpPr>
          <p:cNvPr id="8" name="Rectangle 7"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SpPr/>
          <p:nvPr/>
        </p:nvSpPr>
        <p:spPr>
          <a:xfrm>
            <a:off x="0" y="0"/>
            <a:ext cx="12192000" cy="6858000"/>
          </a:xfrm>
          <a:prstGeom prst="rect">
            <a:avLst/>
          </a:prstGeom>
          <a:solidFill>
            <a:srgbClr val="70958B">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图片占位符 13"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PicPr>
            <a:picLocks noGrp="1" noChangeAspect="1"/>
          </p:cNvPicPr>
          <p:nvPr>
            <p:ph type="pic" sz="quarter" idx="11"/>
          </p:nvPr>
        </p:nvPicPr>
        <p:blipFill>
          <a:blip r:embed="rId5" cstate="screen"/>
          <a:srcRect/>
          <a:stretch>
            <a:fillRect/>
          </a:stretch>
        </p:blipFill>
        <p:spPr>
          <a:xfrm>
            <a:off x="-721540" y="236537"/>
            <a:ext cx="4966970" cy="1229995"/>
          </a:xfrm>
        </p:spPr>
      </p:pic>
      <p:sp>
        <p:nvSpPr>
          <p:cNvPr id="15" name="e7d195523061f1c0"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hidden="1"/>
          <p:cNvSpPr txBox="1"/>
          <p:nvPr/>
        </p:nvSpPr>
        <p:spPr>
          <a:xfrm>
            <a:off x="-355600" y="1803400"/>
            <a:ext cx="323807" cy="1016000"/>
          </a:xfrm>
          <a:prstGeom prst="rect">
            <a:avLst/>
          </a:prstGeom>
          <a:noFill/>
        </p:spPr>
        <p:txBody>
          <a:bodyPr vert="wordArtVert" rtlCol="0">
            <a:spAutoFit/>
          </a:bodyPr>
          <a:lstStyle/>
          <a:p>
            <a:r>
              <a:rPr lang="en-US" altLang="zh-CN" sz="100"/>
              <a:t>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a:t>
            </a:r>
            <a:endParaRPr lang="zh-CN" altLang="en-US" sz="100"/>
          </a:p>
        </p:txBody>
      </p:sp>
      <p:pic>
        <p:nvPicPr>
          <p:cNvPr id="2" name="图片 1"/>
          <p:cNvPicPr>
            <a:picLocks noChangeAspect="1"/>
          </p:cNvPicPr>
          <p:nvPr>
            <p:custDataLst>
              <p:tags r:id="rId1"/>
            </p:custDataLst>
          </p:nvPr>
        </p:nvPicPr>
        <p:blipFill>
          <a:blip r:embed="rId6"/>
          <a:stretch>
            <a:fillRect/>
          </a:stretch>
        </p:blipFill>
        <p:spPr>
          <a:xfrm>
            <a:off x="380654" y="1716405"/>
            <a:ext cx="11430692" cy="3876675"/>
          </a:xfrm>
          <a:prstGeom prst="rect">
            <a:avLst/>
          </a:prstGeom>
        </p:spPr>
      </p:pic>
      <p:pic>
        <p:nvPicPr>
          <p:cNvPr id="3" name="图片 2"/>
          <p:cNvPicPr>
            <a:picLocks noChangeAspect="1"/>
          </p:cNvPicPr>
          <p:nvPr/>
        </p:nvPicPr>
        <p:blipFill rotWithShape="1">
          <a:blip r:embed="rId7"/>
          <a:srcRect b="18674"/>
          <a:stretch/>
        </p:blipFill>
        <p:spPr>
          <a:xfrm>
            <a:off x="2428875" y="486410"/>
            <a:ext cx="9478693" cy="5880917"/>
          </a:xfrm>
          <a:prstGeom prst="rect">
            <a:avLst/>
          </a:prstGeom>
        </p:spPr>
      </p:pic>
      <p:sp>
        <p:nvSpPr>
          <p:cNvPr id="4" name="文本框 3"/>
          <p:cNvSpPr txBox="1"/>
          <p:nvPr/>
        </p:nvSpPr>
        <p:spPr>
          <a:xfrm>
            <a:off x="848995" y="486410"/>
            <a:ext cx="1579880" cy="829945"/>
          </a:xfrm>
          <a:prstGeom prst="rect">
            <a:avLst/>
          </a:prstGeom>
          <a:noFill/>
        </p:spPr>
        <p:txBody>
          <a:bodyPr wrap="square" rtlCol="0">
            <a:spAutoFit/>
          </a:bodyPr>
          <a:lstStyle/>
          <a:p>
            <a:pPr algn="l">
              <a:buClrTx/>
              <a:buSzTx/>
              <a:buFontTx/>
            </a:pPr>
            <a:r>
              <a:rPr lang="zh-CN" altLang="en-US" sz="4800" b="1">
                <a:solidFill>
                  <a:schemeClr val="bg1"/>
                </a:solidFill>
                <a:effectLst>
                  <a:outerShdw blurRad="38100" dist="38100" dir="2700000" algn="tl">
                    <a:srgbClr val="000000">
                      <a:alpha val="43137"/>
                    </a:srgbClr>
                  </a:outerShdw>
                </a:effectLst>
              </a:rPr>
              <a:t>种 类</a:t>
            </a:r>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2433001" y="2177810"/>
            <a:ext cx="7325995" cy="1322070"/>
          </a:xfrm>
          <a:prstGeom prst="rect">
            <a:avLst/>
          </a:prstGeom>
          <a:noFill/>
        </p:spPr>
        <p:txBody>
          <a:bodyPr wrap="none" rtlCol="0">
            <a:spAutoFit/>
          </a:bodyPr>
          <a:lstStyle/>
          <a:p>
            <a:pPr algn="ctr"/>
            <a:r>
              <a:rPr lang="zh-CN" altLang="en-US" sz="8000" b="1" dirty="0">
                <a:solidFill>
                  <a:schemeClr val="tx2">
                    <a:lumMod val="50000"/>
                  </a:schemeClr>
                </a:solidFill>
                <a:latin typeface="方正吕建德字体" panose="02010600010101010101" pitchFamily="2" charset="-122"/>
                <a:ea typeface="方正吕建德字体" panose="02010600010101010101" pitchFamily="2" charset="-122"/>
              </a:rPr>
              <a:t>男性产假的目的</a:t>
            </a:r>
          </a:p>
        </p:txBody>
      </p:sp>
      <p:sp>
        <p:nvSpPr>
          <p:cNvPr id="3" name="文本框 2"/>
          <p:cNvSpPr txBox="1"/>
          <p:nvPr/>
        </p:nvSpPr>
        <p:spPr>
          <a:xfrm>
            <a:off x="4281055" y="3419703"/>
            <a:ext cx="3753937" cy="368300"/>
          </a:xfrm>
          <a:prstGeom prst="rect">
            <a:avLst/>
          </a:prstGeom>
          <a:noFill/>
        </p:spPr>
        <p:txBody>
          <a:bodyPr wrap="square" rtlCol="0">
            <a:spAutoFit/>
          </a:bodyPr>
          <a:lstStyle/>
          <a:p>
            <a:pPr algn="dist"/>
            <a:endParaRPr lang="zh-CN" altLang="en-US" dirty="0">
              <a:solidFill>
                <a:schemeClr val="bg1">
                  <a:lumMod val="50000"/>
                </a:schemeClr>
              </a:solidFill>
              <a:latin typeface="方正苏新诗柳楷简体" panose="02000000000000000000" pitchFamily="2" charset="-122"/>
              <a:ea typeface="方正苏新诗柳楷简体" panose="02000000000000000000" pitchFamily="2" charset="-122"/>
            </a:endParaRPr>
          </a:p>
        </p:txBody>
      </p:sp>
      <p:pic>
        <p:nvPicPr>
          <p:cNvPr id="4" name="图片 3"/>
          <p:cNvPicPr>
            <a:picLocks noChangeAspect="1"/>
          </p:cNvPicPr>
          <p:nvPr/>
        </p:nvPicPr>
        <p:blipFill rotWithShape="1">
          <a:blip r:embed="rId4" cstate="screen"/>
          <a:srcRect/>
          <a:stretch>
            <a:fillRect/>
          </a:stretch>
        </p:blipFill>
        <p:spPr>
          <a:xfrm>
            <a:off x="5368635" y="3789035"/>
            <a:ext cx="1454728" cy="115737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blip>
          <a:srcRect/>
          <a:stretch>
            <a:fillRect/>
          </a:stretch>
        </a:blipFill>
        <a:effectLst/>
      </p:bgPr>
    </p:bg>
    <p:spTree>
      <p:nvGrpSpPr>
        <p:cNvPr id="1" name=""/>
        <p:cNvGrpSpPr/>
        <p:nvPr/>
      </p:nvGrpSpPr>
      <p:grpSpPr>
        <a:xfrm>
          <a:off x="0" y="0"/>
          <a:ext cx="0" cy="0"/>
          <a:chOff x="0" y="0"/>
          <a:chExt cx="0" cy="0"/>
        </a:xfrm>
      </p:grpSpPr>
      <p:sp>
        <p:nvSpPr>
          <p:cNvPr id="8" name="Freeform: Shape 7"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SpPr/>
          <p:nvPr/>
        </p:nvSpPr>
        <p:spPr>
          <a:xfrm>
            <a:off x="0" y="961492"/>
            <a:ext cx="3309134" cy="5181766"/>
          </a:xfrm>
          <a:custGeom>
            <a:avLst/>
            <a:gdLst>
              <a:gd name="connsiteX0" fmla="*/ 702130 w 3234873"/>
              <a:gd name="connsiteY0" fmla="*/ 0 h 5065486"/>
              <a:gd name="connsiteX1" fmla="*/ 3234873 w 3234873"/>
              <a:gd name="connsiteY1" fmla="*/ 2532743 h 5065486"/>
              <a:gd name="connsiteX2" fmla="*/ 702130 w 3234873"/>
              <a:gd name="connsiteY2" fmla="*/ 5065486 h 5065486"/>
              <a:gd name="connsiteX3" fmla="*/ 191694 w 3234873"/>
              <a:gd name="connsiteY3" fmla="*/ 5014030 h 5065486"/>
              <a:gd name="connsiteX4" fmla="*/ 0 w 3234873"/>
              <a:gd name="connsiteY4" fmla="*/ 4964740 h 5065486"/>
              <a:gd name="connsiteX5" fmla="*/ 0 w 3234873"/>
              <a:gd name="connsiteY5" fmla="*/ 100746 h 5065486"/>
              <a:gd name="connsiteX6" fmla="*/ 191694 w 3234873"/>
              <a:gd name="connsiteY6" fmla="*/ 51456 h 5065486"/>
              <a:gd name="connsiteX7" fmla="*/ 702130 w 3234873"/>
              <a:gd name="connsiteY7" fmla="*/ 0 h 5065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34873" h="5065486">
                <a:moveTo>
                  <a:pt x="702130" y="0"/>
                </a:moveTo>
                <a:cubicBezTo>
                  <a:pt x="2100925" y="0"/>
                  <a:pt x="3234873" y="1133948"/>
                  <a:pt x="3234873" y="2532743"/>
                </a:cubicBezTo>
                <a:cubicBezTo>
                  <a:pt x="3234873" y="3931538"/>
                  <a:pt x="2100925" y="5065486"/>
                  <a:pt x="702130" y="5065486"/>
                </a:cubicBezTo>
                <a:cubicBezTo>
                  <a:pt x="527281" y="5065486"/>
                  <a:pt x="356570" y="5047768"/>
                  <a:pt x="191694" y="5014030"/>
                </a:cubicBezTo>
                <a:lnTo>
                  <a:pt x="0" y="4964740"/>
                </a:lnTo>
                <a:lnTo>
                  <a:pt x="0" y="100746"/>
                </a:lnTo>
                <a:lnTo>
                  <a:pt x="191694" y="51456"/>
                </a:lnTo>
                <a:cubicBezTo>
                  <a:pt x="356570" y="17718"/>
                  <a:pt x="527281" y="0"/>
                  <a:pt x="702130" y="0"/>
                </a:cubicBezTo>
                <a:close/>
              </a:path>
            </a:pathLst>
          </a:custGeom>
          <a:blipFill>
            <a:blip r:embed="rId4" cstate="screen"/>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extBox 61"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SpPr txBox="1"/>
          <p:nvPr/>
        </p:nvSpPr>
        <p:spPr>
          <a:xfrm>
            <a:off x="4088862" y="1771077"/>
            <a:ext cx="5223139" cy="3476625"/>
          </a:xfrm>
          <a:prstGeom prst="rect">
            <a:avLst/>
          </a:prstGeom>
          <a:noFill/>
        </p:spPr>
        <p:txBody>
          <a:bodyPr wrap="square" rtlCol="0">
            <a:spAutoFit/>
          </a:bodyPr>
          <a:lstStyle/>
          <a:p>
            <a:r>
              <a:rPr lang="en-US" sz="4400" b="1" dirty="0">
                <a:solidFill>
                  <a:schemeClr val="accent5">
                    <a:lumMod val="50000"/>
                  </a:schemeClr>
                </a:solidFill>
                <a:latin typeface="+mj-lt"/>
              </a:rPr>
              <a:t>一是促进男性承担更多育儿责任</a:t>
            </a:r>
          </a:p>
          <a:p>
            <a:endParaRPr lang="en-US" sz="4400" b="1" dirty="0">
              <a:solidFill>
                <a:schemeClr val="accent5">
                  <a:lumMod val="50000"/>
                </a:schemeClr>
              </a:solidFill>
              <a:latin typeface="+mj-lt"/>
            </a:endParaRPr>
          </a:p>
          <a:p>
            <a:r>
              <a:rPr lang="en-US" sz="4400" b="1" dirty="0">
                <a:solidFill>
                  <a:schemeClr val="accent5">
                    <a:lumMod val="50000"/>
                  </a:schemeClr>
                </a:solidFill>
                <a:latin typeface="+mj-lt"/>
              </a:rPr>
              <a:t>二是减少生育带来的女性就业歧视</a:t>
            </a:r>
          </a:p>
        </p:txBody>
      </p:sp>
      <p:sp>
        <p:nvSpPr>
          <p:cNvPr id="5" name="e7d195523061f1c0"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hidden="1"/>
          <p:cNvSpPr txBox="1"/>
          <p:nvPr/>
        </p:nvSpPr>
        <p:spPr>
          <a:xfrm>
            <a:off x="-355600" y="1803400"/>
            <a:ext cx="323807" cy="1016000"/>
          </a:xfrm>
          <a:prstGeom prst="rect">
            <a:avLst/>
          </a:prstGeom>
          <a:noFill/>
        </p:spPr>
        <p:txBody>
          <a:bodyPr vert="wordArtVert" rtlCol="0">
            <a:spAutoFit/>
          </a:bodyPr>
          <a:lstStyle/>
          <a:p>
            <a:r>
              <a:rPr lang="en-US" altLang="zh-CN" sz="100"/>
              <a:t>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a:t>
            </a:r>
            <a:endParaRPr lang="zh-CN" altLang="en-US" sz="100"/>
          </a:p>
        </p:txBody>
      </p:sp>
      <p:sp>
        <p:nvSpPr>
          <p:cNvPr id="9" name="Rectangle: Rounded Corners 46">
            <a:hlinkClick r:id="rId5" action="ppaction://hlinksldjump"/>
          </p:cNvPr>
          <p:cNvSpPr/>
          <p:nvPr/>
        </p:nvSpPr>
        <p:spPr>
          <a:xfrm>
            <a:off x="9596120" y="1854835"/>
            <a:ext cx="1089660" cy="1089660"/>
          </a:xfrm>
          <a:prstGeom prst="roundRect">
            <a:avLst>
              <a:gd name="adj" fmla="val 13079"/>
            </a:avLst>
          </a:prstGeom>
          <a:ln>
            <a:noFill/>
          </a:ln>
          <a:effectLst>
            <a:outerShdw blurRad="241300" dist="101600" dir="5400000" sx="93000" sy="93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Rounded Corners 46">
            <a:hlinkClick r:id="rId6" action="ppaction://hlinksldjump"/>
          </p:cNvPr>
          <p:cNvSpPr/>
          <p:nvPr/>
        </p:nvSpPr>
        <p:spPr>
          <a:xfrm>
            <a:off x="9596120" y="3815715"/>
            <a:ext cx="1089660" cy="1089660"/>
          </a:xfrm>
          <a:prstGeom prst="roundRect">
            <a:avLst>
              <a:gd name="adj" fmla="val 13079"/>
            </a:avLst>
          </a:prstGeom>
          <a:ln>
            <a:noFill/>
          </a:ln>
          <a:effectLst>
            <a:outerShdw blurRad="241300" dist="101600" dir="5400000" sx="93000" sy="93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49"/>
          <p:cNvSpPr/>
          <p:nvPr/>
        </p:nvSpPr>
        <p:spPr bwMode="auto">
          <a:xfrm>
            <a:off x="10001885" y="2056130"/>
            <a:ext cx="354330" cy="687705"/>
          </a:xfrm>
          <a:custGeom>
            <a:avLst/>
            <a:gdLst>
              <a:gd name="T0" fmla="*/ 106 w 107"/>
              <a:gd name="T1" fmla="*/ 101 h 208"/>
              <a:gd name="T2" fmla="*/ 7 w 107"/>
              <a:gd name="T3" fmla="*/ 1 h 208"/>
              <a:gd name="T4" fmla="*/ 1 w 107"/>
              <a:gd name="T5" fmla="*/ 1 h 208"/>
              <a:gd name="T6" fmla="*/ 1 w 107"/>
              <a:gd name="T7" fmla="*/ 7 h 208"/>
              <a:gd name="T8" fmla="*/ 98 w 107"/>
              <a:gd name="T9" fmla="*/ 104 h 208"/>
              <a:gd name="T10" fmla="*/ 1 w 107"/>
              <a:gd name="T11" fmla="*/ 201 h 208"/>
              <a:gd name="T12" fmla="*/ 1 w 107"/>
              <a:gd name="T13" fmla="*/ 206 h 208"/>
              <a:gd name="T14" fmla="*/ 4 w 107"/>
              <a:gd name="T15" fmla="*/ 208 h 208"/>
              <a:gd name="T16" fmla="*/ 7 w 107"/>
              <a:gd name="T17" fmla="*/ 206 h 208"/>
              <a:gd name="T18" fmla="*/ 106 w 107"/>
              <a:gd name="T19" fmla="*/ 107 h 208"/>
              <a:gd name="T20" fmla="*/ 107 w 107"/>
              <a:gd name="T21" fmla="*/ 104 h 208"/>
              <a:gd name="T22" fmla="*/ 106 w 107"/>
              <a:gd name="T23" fmla="*/ 101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7" h="208">
                <a:moveTo>
                  <a:pt x="106" y="101"/>
                </a:moveTo>
                <a:cubicBezTo>
                  <a:pt x="7" y="1"/>
                  <a:pt x="7" y="1"/>
                  <a:pt x="7" y="1"/>
                </a:cubicBezTo>
                <a:cubicBezTo>
                  <a:pt x="5" y="0"/>
                  <a:pt x="3" y="0"/>
                  <a:pt x="1" y="1"/>
                </a:cubicBezTo>
                <a:cubicBezTo>
                  <a:pt x="0" y="3"/>
                  <a:pt x="0" y="5"/>
                  <a:pt x="1" y="7"/>
                </a:cubicBezTo>
                <a:cubicBezTo>
                  <a:pt x="98" y="104"/>
                  <a:pt x="98" y="104"/>
                  <a:pt x="98" y="104"/>
                </a:cubicBezTo>
                <a:cubicBezTo>
                  <a:pt x="1" y="201"/>
                  <a:pt x="1" y="201"/>
                  <a:pt x="1" y="201"/>
                </a:cubicBezTo>
                <a:cubicBezTo>
                  <a:pt x="0" y="202"/>
                  <a:pt x="0" y="205"/>
                  <a:pt x="1" y="206"/>
                </a:cubicBezTo>
                <a:cubicBezTo>
                  <a:pt x="2" y="207"/>
                  <a:pt x="3" y="208"/>
                  <a:pt x="4" y="208"/>
                </a:cubicBezTo>
                <a:cubicBezTo>
                  <a:pt x="5" y="208"/>
                  <a:pt x="6" y="207"/>
                  <a:pt x="7" y="206"/>
                </a:cubicBezTo>
                <a:cubicBezTo>
                  <a:pt x="106" y="107"/>
                  <a:pt x="106" y="107"/>
                  <a:pt x="106" y="107"/>
                </a:cubicBezTo>
                <a:cubicBezTo>
                  <a:pt x="107" y="106"/>
                  <a:pt x="107" y="105"/>
                  <a:pt x="107" y="104"/>
                </a:cubicBezTo>
                <a:cubicBezTo>
                  <a:pt x="107" y="103"/>
                  <a:pt x="107" y="102"/>
                  <a:pt x="106" y="101"/>
                </a:cubicBezTo>
                <a:close/>
              </a:path>
            </a:pathLst>
          </a:custGeom>
          <a:solidFill>
            <a:schemeClr val="bg1"/>
          </a:solidFill>
          <a:ln>
            <a:solidFill>
              <a:schemeClr val="bg1"/>
            </a:solidFill>
          </a:ln>
        </p:spPr>
        <p:txBody>
          <a:bodyPr vert="horz" wrap="square" lIns="91440" tIns="45720" rIns="91440" bIns="45720" numCol="1" anchor="t" anchorCtr="0" compatLnSpc="1"/>
          <a:lstStyle/>
          <a:p>
            <a:endParaRPr lang="en-US"/>
          </a:p>
        </p:txBody>
      </p:sp>
      <p:sp>
        <p:nvSpPr>
          <p:cNvPr id="3" name="Freeform 4549"/>
          <p:cNvSpPr/>
          <p:nvPr/>
        </p:nvSpPr>
        <p:spPr bwMode="auto">
          <a:xfrm>
            <a:off x="10001885" y="4017010"/>
            <a:ext cx="354330" cy="687705"/>
          </a:xfrm>
          <a:custGeom>
            <a:avLst/>
            <a:gdLst>
              <a:gd name="T0" fmla="*/ 106 w 107"/>
              <a:gd name="T1" fmla="*/ 101 h 208"/>
              <a:gd name="T2" fmla="*/ 7 w 107"/>
              <a:gd name="T3" fmla="*/ 1 h 208"/>
              <a:gd name="T4" fmla="*/ 1 w 107"/>
              <a:gd name="T5" fmla="*/ 1 h 208"/>
              <a:gd name="T6" fmla="*/ 1 w 107"/>
              <a:gd name="T7" fmla="*/ 7 h 208"/>
              <a:gd name="T8" fmla="*/ 98 w 107"/>
              <a:gd name="T9" fmla="*/ 104 h 208"/>
              <a:gd name="T10" fmla="*/ 1 w 107"/>
              <a:gd name="T11" fmla="*/ 201 h 208"/>
              <a:gd name="T12" fmla="*/ 1 w 107"/>
              <a:gd name="T13" fmla="*/ 206 h 208"/>
              <a:gd name="T14" fmla="*/ 4 w 107"/>
              <a:gd name="T15" fmla="*/ 208 h 208"/>
              <a:gd name="T16" fmla="*/ 7 w 107"/>
              <a:gd name="T17" fmla="*/ 206 h 208"/>
              <a:gd name="T18" fmla="*/ 106 w 107"/>
              <a:gd name="T19" fmla="*/ 107 h 208"/>
              <a:gd name="T20" fmla="*/ 107 w 107"/>
              <a:gd name="T21" fmla="*/ 104 h 208"/>
              <a:gd name="T22" fmla="*/ 106 w 107"/>
              <a:gd name="T23" fmla="*/ 101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7" h="208">
                <a:moveTo>
                  <a:pt x="106" y="101"/>
                </a:moveTo>
                <a:cubicBezTo>
                  <a:pt x="7" y="1"/>
                  <a:pt x="7" y="1"/>
                  <a:pt x="7" y="1"/>
                </a:cubicBezTo>
                <a:cubicBezTo>
                  <a:pt x="5" y="0"/>
                  <a:pt x="3" y="0"/>
                  <a:pt x="1" y="1"/>
                </a:cubicBezTo>
                <a:cubicBezTo>
                  <a:pt x="0" y="3"/>
                  <a:pt x="0" y="5"/>
                  <a:pt x="1" y="7"/>
                </a:cubicBezTo>
                <a:cubicBezTo>
                  <a:pt x="98" y="104"/>
                  <a:pt x="98" y="104"/>
                  <a:pt x="98" y="104"/>
                </a:cubicBezTo>
                <a:cubicBezTo>
                  <a:pt x="1" y="201"/>
                  <a:pt x="1" y="201"/>
                  <a:pt x="1" y="201"/>
                </a:cubicBezTo>
                <a:cubicBezTo>
                  <a:pt x="0" y="202"/>
                  <a:pt x="0" y="205"/>
                  <a:pt x="1" y="206"/>
                </a:cubicBezTo>
                <a:cubicBezTo>
                  <a:pt x="2" y="207"/>
                  <a:pt x="3" y="208"/>
                  <a:pt x="4" y="208"/>
                </a:cubicBezTo>
                <a:cubicBezTo>
                  <a:pt x="5" y="208"/>
                  <a:pt x="6" y="207"/>
                  <a:pt x="7" y="206"/>
                </a:cubicBezTo>
                <a:cubicBezTo>
                  <a:pt x="106" y="107"/>
                  <a:pt x="106" y="107"/>
                  <a:pt x="106" y="107"/>
                </a:cubicBezTo>
                <a:cubicBezTo>
                  <a:pt x="107" y="106"/>
                  <a:pt x="107" y="105"/>
                  <a:pt x="107" y="104"/>
                </a:cubicBezTo>
                <a:cubicBezTo>
                  <a:pt x="107" y="103"/>
                  <a:pt x="107" y="102"/>
                  <a:pt x="106" y="101"/>
                </a:cubicBezTo>
                <a:close/>
              </a:path>
            </a:pathLst>
          </a:custGeom>
          <a:solidFill>
            <a:schemeClr val="bg1"/>
          </a:solidFill>
          <a:ln>
            <a:solidFill>
              <a:schemeClr val="bg1"/>
            </a:solidFill>
          </a:ln>
        </p:spPr>
        <p:txBody>
          <a:bodyPr vert="horz" wrap="square" lIns="91440" tIns="45720" rIns="91440" bIns="45720" numCol="1" anchor="t" anchorCtr="0" compatLnSpc="1"/>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blip>
          <a:srcRect/>
          <a:stretch>
            <a:fillRect/>
          </a:stretch>
        </a:blipFill>
        <a:effectLst/>
      </p:bgPr>
    </p:bg>
    <p:spTree>
      <p:nvGrpSpPr>
        <p:cNvPr id="1" name=""/>
        <p:cNvGrpSpPr/>
        <p:nvPr/>
      </p:nvGrpSpPr>
      <p:grpSpPr>
        <a:xfrm>
          <a:off x="0" y="0"/>
          <a:ext cx="0" cy="0"/>
          <a:chOff x="0" y="0"/>
          <a:chExt cx="0" cy="0"/>
        </a:xfrm>
      </p:grpSpPr>
      <p:sp>
        <p:nvSpPr>
          <p:cNvPr id="8" name="Freeform: Shape 7"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SpPr/>
          <p:nvPr/>
        </p:nvSpPr>
        <p:spPr>
          <a:xfrm>
            <a:off x="0" y="961492"/>
            <a:ext cx="3309134" cy="5181766"/>
          </a:xfrm>
          <a:custGeom>
            <a:avLst/>
            <a:gdLst>
              <a:gd name="connsiteX0" fmla="*/ 702130 w 3234873"/>
              <a:gd name="connsiteY0" fmla="*/ 0 h 5065486"/>
              <a:gd name="connsiteX1" fmla="*/ 3234873 w 3234873"/>
              <a:gd name="connsiteY1" fmla="*/ 2532743 h 5065486"/>
              <a:gd name="connsiteX2" fmla="*/ 702130 w 3234873"/>
              <a:gd name="connsiteY2" fmla="*/ 5065486 h 5065486"/>
              <a:gd name="connsiteX3" fmla="*/ 191694 w 3234873"/>
              <a:gd name="connsiteY3" fmla="*/ 5014030 h 5065486"/>
              <a:gd name="connsiteX4" fmla="*/ 0 w 3234873"/>
              <a:gd name="connsiteY4" fmla="*/ 4964740 h 5065486"/>
              <a:gd name="connsiteX5" fmla="*/ 0 w 3234873"/>
              <a:gd name="connsiteY5" fmla="*/ 100746 h 5065486"/>
              <a:gd name="connsiteX6" fmla="*/ 191694 w 3234873"/>
              <a:gd name="connsiteY6" fmla="*/ 51456 h 5065486"/>
              <a:gd name="connsiteX7" fmla="*/ 702130 w 3234873"/>
              <a:gd name="connsiteY7" fmla="*/ 0 h 5065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34873" h="5065486">
                <a:moveTo>
                  <a:pt x="702130" y="0"/>
                </a:moveTo>
                <a:cubicBezTo>
                  <a:pt x="2100925" y="0"/>
                  <a:pt x="3234873" y="1133948"/>
                  <a:pt x="3234873" y="2532743"/>
                </a:cubicBezTo>
                <a:cubicBezTo>
                  <a:pt x="3234873" y="3931538"/>
                  <a:pt x="2100925" y="5065486"/>
                  <a:pt x="702130" y="5065486"/>
                </a:cubicBezTo>
                <a:cubicBezTo>
                  <a:pt x="527281" y="5065486"/>
                  <a:pt x="356570" y="5047768"/>
                  <a:pt x="191694" y="5014030"/>
                </a:cubicBezTo>
                <a:lnTo>
                  <a:pt x="0" y="4964740"/>
                </a:lnTo>
                <a:lnTo>
                  <a:pt x="0" y="100746"/>
                </a:lnTo>
                <a:lnTo>
                  <a:pt x="191694" y="51456"/>
                </a:lnTo>
                <a:cubicBezTo>
                  <a:pt x="356570" y="17718"/>
                  <a:pt x="527281" y="0"/>
                  <a:pt x="702130" y="0"/>
                </a:cubicBezTo>
                <a:close/>
              </a:path>
            </a:pathLst>
          </a:custGeom>
          <a:blipFill>
            <a:blip r:embed="rId4" cstate="screen"/>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extBox 61"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SpPr txBox="1"/>
          <p:nvPr/>
        </p:nvSpPr>
        <p:spPr>
          <a:xfrm>
            <a:off x="4133215" y="1559560"/>
            <a:ext cx="6641465" cy="4154170"/>
          </a:xfrm>
          <a:prstGeom prst="rect">
            <a:avLst/>
          </a:prstGeom>
          <a:noFill/>
        </p:spPr>
        <p:txBody>
          <a:bodyPr wrap="square" rtlCol="0">
            <a:spAutoFit/>
          </a:bodyPr>
          <a:lstStyle/>
          <a:p>
            <a:r>
              <a:rPr lang="en-US" sz="2400" b="1" dirty="0">
                <a:solidFill>
                  <a:schemeClr val="accent5">
                    <a:lumMod val="50000"/>
                  </a:schemeClr>
                </a:solidFill>
                <a:latin typeface="+mj-lt"/>
              </a:rPr>
              <a:t>        瑞典是世界上第一个立法规定男性休产假的国家。早在1974年就敢为人先，把法律中专门指向女性的产假，改为涵盖父母双方的育儿假。第一批享受产假的男性被亲切地称为“天鹅绒爸爸”。为了鼓励父亲参与养育子女，瑞典法律规定，16个月的产假中有两个月必须由父亲享有。为鼓励父亲多休产假，政府还专门设立“平等奖金”。在那里，背着孩子的男人不是异类，不会被看做窝囊废。那些推着婴儿车在公园里散步，忙着在超市里采购食物的年轻爸爸，显示出一种别样的魅力，总能吸引欣赏和羡慕的眼神。</a:t>
            </a:r>
          </a:p>
        </p:txBody>
      </p:sp>
      <p:sp>
        <p:nvSpPr>
          <p:cNvPr id="5" name="e7d195523061f1c0"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hidden="1"/>
          <p:cNvSpPr txBox="1"/>
          <p:nvPr/>
        </p:nvSpPr>
        <p:spPr>
          <a:xfrm>
            <a:off x="-355600" y="1803400"/>
            <a:ext cx="323807" cy="1016000"/>
          </a:xfrm>
          <a:prstGeom prst="rect">
            <a:avLst/>
          </a:prstGeom>
          <a:noFill/>
        </p:spPr>
        <p:txBody>
          <a:bodyPr vert="wordArtVert" rtlCol="0">
            <a:spAutoFit/>
          </a:bodyPr>
          <a:lstStyle/>
          <a:p>
            <a:r>
              <a:rPr lang="en-US" altLang="zh-CN" sz="100"/>
              <a:t>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a:t>
            </a:r>
            <a:endParaRPr lang="zh-CN" altLang="en-US" sz="100"/>
          </a:p>
        </p:txBody>
      </p:sp>
      <p:sp>
        <p:nvSpPr>
          <p:cNvPr id="2" name="左箭头 1">
            <a:hlinkClick r:id="rId5" action="ppaction://hlinksldjump"/>
          </p:cNvPr>
          <p:cNvSpPr/>
          <p:nvPr/>
        </p:nvSpPr>
        <p:spPr>
          <a:xfrm>
            <a:off x="10224135" y="5784215"/>
            <a:ext cx="1075690" cy="702945"/>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blip>
          <a:srcRect/>
          <a:stretch>
            <a:fillRect/>
          </a:stretch>
        </a:blipFill>
        <a:effectLst/>
      </p:bgPr>
    </p:bg>
    <p:spTree>
      <p:nvGrpSpPr>
        <p:cNvPr id="1" name=""/>
        <p:cNvGrpSpPr/>
        <p:nvPr/>
      </p:nvGrpSpPr>
      <p:grpSpPr>
        <a:xfrm>
          <a:off x="0" y="0"/>
          <a:ext cx="0" cy="0"/>
          <a:chOff x="0" y="0"/>
          <a:chExt cx="0" cy="0"/>
        </a:xfrm>
      </p:grpSpPr>
      <p:sp>
        <p:nvSpPr>
          <p:cNvPr id="8" name="Freeform: Shape 7"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SpPr/>
          <p:nvPr/>
        </p:nvSpPr>
        <p:spPr>
          <a:xfrm>
            <a:off x="0" y="961492"/>
            <a:ext cx="3309134" cy="5181766"/>
          </a:xfrm>
          <a:custGeom>
            <a:avLst/>
            <a:gdLst>
              <a:gd name="connsiteX0" fmla="*/ 702130 w 3234873"/>
              <a:gd name="connsiteY0" fmla="*/ 0 h 5065486"/>
              <a:gd name="connsiteX1" fmla="*/ 3234873 w 3234873"/>
              <a:gd name="connsiteY1" fmla="*/ 2532743 h 5065486"/>
              <a:gd name="connsiteX2" fmla="*/ 702130 w 3234873"/>
              <a:gd name="connsiteY2" fmla="*/ 5065486 h 5065486"/>
              <a:gd name="connsiteX3" fmla="*/ 191694 w 3234873"/>
              <a:gd name="connsiteY3" fmla="*/ 5014030 h 5065486"/>
              <a:gd name="connsiteX4" fmla="*/ 0 w 3234873"/>
              <a:gd name="connsiteY4" fmla="*/ 4964740 h 5065486"/>
              <a:gd name="connsiteX5" fmla="*/ 0 w 3234873"/>
              <a:gd name="connsiteY5" fmla="*/ 100746 h 5065486"/>
              <a:gd name="connsiteX6" fmla="*/ 191694 w 3234873"/>
              <a:gd name="connsiteY6" fmla="*/ 51456 h 5065486"/>
              <a:gd name="connsiteX7" fmla="*/ 702130 w 3234873"/>
              <a:gd name="connsiteY7" fmla="*/ 0 h 5065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34873" h="5065486">
                <a:moveTo>
                  <a:pt x="702130" y="0"/>
                </a:moveTo>
                <a:cubicBezTo>
                  <a:pt x="2100925" y="0"/>
                  <a:pt x="3234873" y="1133948"/>
                  <a:pt x="3234873" y="2532743"/>
                </a:cubicBezTo>
                <a:cubicBezTo>
                  <a:pt x="3234873" y="3931538"/>
                  <a:pt x="2100925" y="5065486"/>
                  <a:pt x="702130" y="5065486"/>
                </a:cubicBezTo>
                <a:cubicBezTo>
                  <a:pt x="527281" y="5065486"/>
                  <a:pt x="356570" y="5047768"/>
                  <a:pt x="191694" y="5014030"/>
                </a:cubicBezTo>
                <a:lnTo>
                  <a:pt x="0" y="4964740"/>
                </a:lnTo>
                <a:lnTo>
                  <a:pt x="0" y="100746"/>
                </a:lnTo>
                <a:lnTo>
                  <a:pt x="191694" y="51456"/>
                </a:lnTo>
                <a:cubicBezTo>
                  <a:pt x="356570" y="17718"/>
                  <a:pt x="527281" y="0"/>
                  <a:pt x="702130" y="0"/>
                </a:cubicBezTo>
                <a:close/>
              </a:path>
            </a:pathLst>
          </a:custGeom>
          <a:blipFill>
            <a:blip r:embed="rId4" cstate="screen"/>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extBox 61"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p:cNvSpPr txBox="1"/>
          <p:nvPr/>
        </p:nvSpPr>
        <p:spPr>
          <a:xfrm>
            <a:off x="4133215" y="1559560"/>
            <a:ext cx="6641465" cy="4154170"/>
          </a:xfrm>
          <a:prstGeom prst="rect">
            <a:avLst/>
          </a:prstGeom>
          <a:noFill/>
        </p:spPr>
        <p:txBody>
          <a:bodyPr wrap="square" rtlCol="0">
            <a:spAutoFit/>
          </a:bodyPr>
          <a:lstStyle/>
          <a:p>
            <a:r>
              <a:rPr lang="en-US" sz="2400" b="1" dirty="0">
                <a:solidFill>
                  <a:schemeClr val="accent5">
                    <a:lumMod val="50000"/>
                  </a:schemeClr>
                </a:solidFill>
                <a:latin typeface="+mj-lt"/>
              </a:rPr>
              <a:t>        繁衍后代是女性对社会作出的特殊贡献，却又恰恰因此导致其在求职择业过程中处于弱势，经常遭遇或公开或隐性的歧视，一些用人单位在招收女性时甚至要求签署不生育合同，严重侵犯女性的生育权利。</a:t>
            </a:r>
          </a:p>
          <a:p>
            <a:r>
              <a:rPr lang="en-US" sz="2400" b="1" dirty="0">
                <a:solidFill>
                  <a:schemeClr val="accent5">
                    <a:lumMod val="50000"/>
                  </a:schemeClr>
                </a:solidFill>
                <a:latin typeface="+mj-lt"/>
              </a:rPr>
              <a:t>        2014年，北京市人大代表王幼君“将女性产假延长至3年”的建议引发网友热议。人们担心，这种规定会使女性更难获得与男性同等的就业和晋升机会。当男士带薪休产假在国家层面的法律上还是空白的情况下，再看看频繁见诸报端的真实案例，这种顾虑并非多余。</a:t>
            </a:r>
          </a:p>
        </p:txBody>
      </p:sp>
      <p:sp>
        <p:nvSpPr>
          <p:cNvPr id="5" name="e7d195523061f1c0" descr="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 hidden="1"/>
          <p:cNvSpPr txBox="1"/>
          <p:nvPr/>
        </p:nvSpPr>
        <p:spPr>
          <a:xfrm>
            <a:off x="-355600" y="1803400"/>
            <a:ext cx="323807" cy="1016000"/>
          </a:xfrm>
          <a:prstGeom prst="rect">
            <a:avLst/>
          </a:prstGeom>
          <a:noFill/>
        </p:spPr>
        <p:txBody>
          <a:bodyPr vert="wordArtVert" rtlCol="0">
            <a:spAutoFit/>
          </a:bodyPr>
          <a:lstStyle/>
          <a:p>
            <a:r>
              <a:rPr lang="en-US" altLang="zh-CN" sz="100"/>
              <a:t>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a:t>
            </a:r>
            <a:endParaRPr lang="zh-CN" altLang="en-US" sz="100"/>
          </a:p>
        </p:txBody>
      </p:sp>
    </p:spTree>
  </p:cSld>
  <p:clrMapOvr>
    <a:masterClrMapping/>
  </p:clrMapOvr>
  <mc:AlternateContent xmlns:mc="http://schemas.openxmlformats.org/markup-compatibility/2006" xmlns:p14="http://schemas.microsoft.com/office/powerpoint/2010/main">
    <mc:Choice Requires="p14">
      <p:transition spd="slow" p14:dur="2750"/>
    </mc:Choice>
    <mc:Fallback xmlns="">
      <p:transition spd="slow"/>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37视频"/>
  <p:tag name="COMMONDATA" val="eyJoZGlkIjoiMGY0NDk4NGM3MGMyNmZmOGQ3Mjc4NzIyMjg1MTFkMzEifQ=="/>
</p:tagLst>
</file>

<file path=ppt/tags/tag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848,&quot;width&quot;:8397}"/>
</p:tagLst>
</file>

<file path=ppt/theme/theme1.xml><?xml version="1.0" encoding="utf-8"?>
<a:theme xmlns:a="http://schemas.openxmlformats.org/drawingml/2006/main" name="Office 主题​​">
  <a:themeElements>
    <a:clrScheme name="自定义 17">
      <a:dk1>
        <a:sysClr val="windowText" lastClr="000000"/>
      </a:dk1>
      <a:lt1>
        <a:sysClr val="window" lastClr="FFFFFF"/>
      </a:lt1>
      <a:dk2>
        <a:srgbClr val="676A55"/>
      </a:dk2>
      <a:lt2>
        <a:srgbClr val="EAEBDE"/>
      </a:lt2>
      <a:accent1>
        <a:srgbClr val="D6D2CA"/>
      </a:accent1>
      <a:accent2>
        <a:srgbClr val="B0CCB0"/>
      </a:accent2>
      <a:accent3>
        <a:srgbClr val="A8CDD7"/>
      </a:accent3>
      <a:accent4>
        <a:srgbClr val="CEC597"/>
      </a:accent4>
      <a:accent5>
        <a:srgbClr val="9CC0B2"/>
      </a:accent5>
      <a:accent6>
        <a:srgbClr val="C0C0B4"/>
      </a:accent6>
      <a:hlink>
        <a:srgbClr val="DB5353"/>
      </a:hlink>
      <a:folHlink>
        <a:srgbClr val="903638"/>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自定义 17">
      <a:dk1>
        <a:sysClr val="windowText" lastClr="000000"/>
      </a:dk1>
      <a:lt1>
        <a:sysClr val="window" lastClr="FFFFFF"/>
      </a:lt1>
      <a:dk2>
        <a:srgbClr val="676A55"/>
      </a:dk2>
      <a:lt2>
        <a:srgbClr val="EAEBDE"/>
      </a:lt2>
      <a:accent1>
        <a:srgbClr val="D6D2CA"/>
      </a:accent1>
      <a:accent2>
        <a:srgbClr val="B0CCB0"/>
      </a:accent2>
      <a:accent3>
        <a:srgbClr val="A8CDD7"/>
      </a:accent3>
      <a:accent4>
        <a:srgbClr val="CEC597"/>
      </a:accent4>
      <a:accent5>
        <a:srgbClr val="9CC0B2"/>
      </a:accent5>
      <a:accent6>
        <a:srgbClr val="C0C0B4"/>
      </a:accent6>
      <a:hlink>
        <a:srgbClr val="DB5353"/>
      </a:hlink>
      <a:folHlink>
        <a:srgbClr val="903638"/>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797</Words>
  <Application>Microsoft Office PowerPoint</Application>
  <PresentationFormat>宽屏</PresentationFormat>
  <Paragraphs>110</Paragraphs>
  <Slides>20</Slides>
  <Notes>20</Notes>
  <HiddenSlides>0</HiddenSlides>
  <MMClips>1</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20</vt:i4>
      </vt:variant>
    </vt:vector>
  </HeadingPairs>
  <TitlesOfParts>
    <vt:vector size="27" baseType="lpstr">
      <vt:lpstr>等线</vt:lpstr>
      <vt:lpstr>等线 Light</vt:lpstr>
      <vt:lpstr>方正吕建德字体</vt:lpstr>
      <vt:lpstr>方正苏新诗柳楷简体</vt:lpstr>
      <vt:lpstr>Arial</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37视频</dc:title>
  <dc:creator>2</dc:creator>
  <cp:lastModifiedBy>lenovo</cp:lastModifiedBy>
  <cp:revision>91</cp:revision>
  <dcterms:created xsi:type="dcterms:W3CDTF">2018-11-30T09:15:00Z</dcterms:created>
  <dcterms:modified xsi:type="dcterms:W3CDTF">2022-10-06T11:56:13Z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F774C77270A544EFB1EEA089382F23E4</vt:lpwstr>
  </property>
  <property fmtid="{D5CDD505-2E9C-101B-9397-08002B2CF9AE}" pid="3" name="KSOProductBuildVer">
    <vt:lpwstr>2052-11.1.0.12358</vt:lpwstr>
  </property>
</Properties>
</file>

<file path=docProps/thumbnail.jpeg>
</file>